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03"/>
  </p:notesMasterIdLst>
  <p:handoutMasterIdLst>
    <p:handoutMasterId r:id="rId304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2" r:id="rId156"/>
    <p:sldId id="423" r:id="rId157"/>
    <p:sldId id="424" r:id="rId158"/>
    <p:sldId id="425" r:id="rId159"/>
    <p:sldId id="426" r:id="rId160"/>
    <p:sldId id="427" r:id="rId161"/>
    <p:sldId id="429" r:id="rId162"/>
    <p:sldId id="428" r:id="rId163"/>
    <p:sldId id="430" r:id="rId164"/>
    <p:sldId id="432" r:id="rId165"/>
    <p:sldId id="431" r:id="rId166"/>
    <p:sldId id="433" r:id="rId167"/>
    <p:sldId id="434" r:id="rId168"/>
    <p:sldId id="435" r:id="rId169"/>
    <p:sldId id="436" r:id="rId170"/>
    <p:sldId id="437" r:id="rId171"/>
    <p:sldId id="438" r:id="rId172"/>
    <p:sldId id="439" r:id="rId173"/>
    <p:sldId id="440" r:id="rId174"/>
    <p:sldId id="441" r:id="rId175"/>
    <p:sldId id="442" r:id="rId176"/>
    <p:sldId id="443" r:id="rId177"/>
    <p:sldId id="444" r:id="rId178"/>
    <p:sldId id="445" r:id="rId179"/>
    <p:sldId id="446" r:id="rId180"/>
    <p:sldId id="447" r:id="rId181"/>
    <p:sldId id="448" r:id="rId182"/>
    <p:sldId id="449" r:id="rId183"/>
    <p:sldId id="450" r:id="rId184"/>
    <p:sldId id="451" r:id="rId185"/>
    <p:sldId id="452" r:id="rId186"/>
    <p:sldId id="453" r:id="rId187"/>
    <p:sldId id="454" r:id="rId188"/>
    <p:sldId id="455" r:id="rId189"/>
    <p:sldId id="456" r:id="rId190"/>
    <p:sldId id="457" r:id="rId191"/>
    <p:sldId id="458" r:id="rId192"/>
    <p:sldId id="459" r:id="rId193"/>
    <p:sldId id="460" r:id="rId194"/>
    <p:sldId id="461" r:id="rId195"/>
    <p:sldId id="462" r:id="rId196"/>
    <p:sldId id="463" r:id="rId197"/>
    <p:sldId id="464" r:id="rId198"/>
    <p:sldId id="465" r:id="rId199"/>
    <p:sldId id="466" r:id="rId200"/>
    <p:sldId id="467" r:id="rId201"/>
    <p:sldId id="468" r:id="rId202"/>
    <p:sldId id="469" r:id="rId203"/>
    <p:sldId id="470" r:id="rId204"/>
    <p:sldId id="484" r:id="rId205"/>
    <p:sldId id="471" r:id="rId206"/>
    <p:sldId id="472" r:id="rId207"/>
    <p:sldId id="473" r:id="rId208"/>
    <p:sldId id="474" r:id="rId209"/>
    <p:sldId id="475" r:id="rId210"/>
    <p:sldId id="476" r:id="rId211"/>
    <p:sldId id="477" r:id="rId212"/>
    <p:sldId id="478" r:id="rId213"/>
    <p:sldId id="479" r:id="rId214"/>
    <p:sldId id="480" r:id="rId215"/>
    <p:sldId id="481" r:id="rId216"/>
    <p:sldId id="482" r:id="rId217"/>
    <p:sldId id="485" r:id="rId218"/>
    <p:sldId id="486" r:id="rId219"/>
    <p:sldId id="487" r:id="rId220"/>
    <p:sldId id="488" r:id="rId221"/>
    <p:sldId id="489" r:id="rId222"/>
    <p:sldId id="490" r:id="rId223"/>
    <p:sldId id="491" r:id="rId224"/>
    <p:sldId id="492" r:id="rId225"/>
    <p:sldId id="493" r:id="rId226"/>
    <p:sldId id="494" r:id="rId227"/>
    <p:sldId id="495" r:id="rId228"/>
    <p:sldId id="496" r:id="rId229"/>
    <p:sldId id="497" r:id="rId230"/>
    <p:sldId id="498" r:id="rId231"/>
    <p:sldId id="499" r:id="rId232"/>
    <p:sldId id="500" r:id="rId233"/>
    <p:sldId id="501" r:id="rId234"/>
    <p:sldId id="502" r:id="rId235"/>
    <p:sldId id="503" r:id="rId236"/>
    <p:sldId id="504" r:id="rId237"/>
    <p:sldId id="505" r:id="rId238"/>
    <p:sldId id="506" r:id="rId239"/>
    <p:sldId id="507" r:id="rId240"/>
    <p:sldId id="508" r:id="rId241"/>
    <p:sldId id="509" r:id="rId242"/>
    <p:sldId id="510" r:id="rId243"/>
    <p:sldId id="511" r:id="rId244"/>
    <p:sldId id="512" r:id="rId245"/>
    <p:sldId id="513" r:id="rId246"/>
    <p:sldId id="514" r:id="rId247"/>
    <p:sldId id="515" r:id="rId248"/>
    <p:sldId id="516" r:id="rId249"/>
    <p:sldId id="527" r:id="rId250"/>
    <p:sldId id="517" r:id="rId251"/>
    <p:sldId id="518" r:id="rId252"/>
    <p:sldId id="519" r:id="rId253"/>
    <p:sldId id="520" r:id="rId254"/>
    <p:sldId id="521" r:id="rId255"/>
    <p:sldId id="522" r:id="rId256"/>
    <p:sldId id="523" r:id="rId257"/>
    <p:sldId id="524" r:id="rId258"/>
    <p:sldId id="525" r:id="rId259"/>
    <p:sldId id="526" r:id="rId260"/>
    <p:sldId id="528" r:id="rId261"/>
    <p:sldId id="529" r:id="rId262"/>
    <p:sldId id="533" r:id="rId263"/>
    <p:sldId id="530" r:id="rId264"/>
    <p:sldId id="531" r:id="rId265"/>
    <p:sldId id="532" r:id="rId266"/>
    <p:sldId id="534" r:id="rId267"/>
    <p:sldId id="535" r:id="rId268"/>
    <p:sldId id="536" r:id="rId269"/>
    <p:sldId id="537" r:id="rId270"/>
    <p:sldId id="538" r:id="rId271"/>
    <p:sldId id="539" r:id="rId272"/>
    <p:sldId id="540" r:id="rId273"/>
    <p:sldId id="541" r:id="rId274"/>
    <p:sldId id="542" r:id="rId275"/>
    <p:sldId id="543" r:id="rId276"/>
    <p:sldId id="545" r:id="rId277"/>
    <p:sldId id="544" r:id="rId278"/>
    <p:sldId id="546" r:id="rId279"/>
    <p:sldId id="547" r:id="rId280"/>
    <p:sldId id="548" r:id="rId281"/>
    <p:sldId id="549" r:id="rId282"/>
    <p:sldId id="550" r:id="rId283"/>
    <p:sldId id="551" r:id="rId284"/>
    <p:sldId id="552" r:id="rId285"/>
    <p:sldId id="553" r:id="rId286"/>
    <p:sldId id="554" r:id="rId287"/>
    <p:sldId id="555" r:id="rId288"/>
    <p:sldId id="556" r:id="rId289"/>
    <p:sldId id="557" r:id="rId290"/>
    <p:sldId id="558" r:id="rId291"/>
    <p:sldId id="560" r:id="rId292"/>
    <p:sldId id="561" r:id="rId293"/>
    <p:sldId id="562" r:id="rId294"/>
    <p:sldId id="563" r:id="rId295"/>
    <p:sldId id="564" r:id="rId296"/>
    <p:sldId id="565" r:id="rId297"/>
    <p:sldId id="566" r:id="rId298"/>
    <p:sldId id="567" r:id="rId299"/>
    <p:sldId id="568" r:id="rId300"/>
    <p:sldId id="569" r:id="rId301"/>
    <p:sldId id="570" r:id="rId302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0" autoAdjust="0"/>
    <p:restoredTop sz="94634" autoAdjust="0"/>
  </p:normalViewPr>
  <p:slideViewPr>
    <p:cSldViewPr snapToGrid="0">
      <p:cViewPr varScale="1">
        <p:scale>
          <a:sx n="42" d="100"/>
          <a:sy n="42" d="100"/>
        </p:scale>
        <p:origin x="126" y="10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6480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99" Type="http://schemas.openxmlformats.org/officeDocument/2006/relationships/slide" Target="slides/slide295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279" Type="http://schemas.openxmlformats.org/officeDocument/2006/relationships/slide" Target="slides/slide275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304" Type="http://schemas.openxmlformats.org/officeDocument/2006/relationships/handoutMaster" Target="handoutMasters/handoutMaster1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96" Type="http://schemas.openxmlformats.org/officeDocument/2006/relationships/slide" Target="slides/slide92.xml"/><Relationship Id="rId161" Type="http://schemas.openxmlformats.org/officeDocument/2006/relationships/slide" Target="slides/slide157.xml"/><Relationship Id="rId217" Type="http://schemas.openxmlformats.org/officeDocument/2006/relationships/slide" Target="slides/slide213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291" Type="http://schemas.openxmlformats.org/officeDocument/2006/relationships/slide" Target="slides/slide287.xml"/><Relationship Id="rId305" Type="http://schemas.openxmlformats.org/officeDocument/2006/relationships/presProps" Target="presProps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slide" Target="slides/slide224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281" Type="http://schemas.openxmlformats.org/officeDocument/2006/relationships/slide" Target="slides/slide277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71" Type="http://schemas.openxmlformats.org/officeDocument/2006/relationships/slide" Target="slides/slide267.xml"/><Relationship Id="rId292" Type="http://schemas.openxmlformats.org/officeDocument/2006/relationships/slide" Target="slides/slide288.xml"/><Relationship Id="rId306" Type="http://schemas.openxmlformats.org/officeDocument/2006/relationships/viewProps" Target="viewProps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1" Type="http://schemas.openxmlformats.org/officeDocument/2006/relationships/slide" Target="slides/slide247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293" Type="http://schemas.openxmlformats.org/officeDocument/2006/relationships/slide" Target="slides/slide289.xml"/><Relationship Id="rId307" Type="http://schemas.openxmlformats.org/officeDocument/2006/relationships/theme" Target="theme/theme1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283" Type="http://schemas.openxmlformats.org/officeDocument/2006/relationships/slide" Target="slides/slide279.xml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273" Type="http://schemas.openxmlformats.org/officeDocument/2006/relationships/slide" Target="slides/slide269.xml"/><Relationship Id="rId294" Type="http://schemas.openxmlformats.org/officeDocument/2006/relationships/slide" Target="slides/slide290.xml"/><Relationship Id="rId308" Type="http://schemas.openxmlformats.org/officeDocument/2006/relationships/tableStyles" Target="tableStyles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284" Type="http://schemas.openxmlformats.org/officeDocument/2006/relationships/slide" Target="slides/slide280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4" Type="http://schemas.openxmlformats.org/officeDocument/2006/relationships/slide" Target="slides/slide270.xml"/><Relationship Id="rId295" Type="http://schemas.openxmlformats.org/officeDocument/2006/relationships/slide" Target="slides/slide29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285" Type="http://schemas.openxmlformats.org/officeDocument/2006/relationships/slide" Target="slides/slide28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slide" Target="slides/slide271.xml"/><Relationship Id="rId296" Type="http://schemas.openxmlformats.org/officeDocument/2006/relationships/slide" Target="slides/slide292.xml"/><Relationship Id="rId300" Type="http://schemas.openxmlformats.org/officeDocument/2006/relationships/slide" Target="slides/slide296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slide" Target="slides/slide282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297" Type="http://schemas.openxmlformats.org/officeDocument/2006/relationships/slide" Target="slides/slide293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301" Type="http://schemas.openxmlformats.org/officeDocument/2006/relationships/slide" Target="slides/slide297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98" Type="http://schemas.openxmlformats.org/officeDocument/2006/relationships/slide" Target="slides/slide294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302" Type="http://schemas.openxmlformats.org/officeDocument/2006/relationships/slide" Target="slides/slide298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303" Type="http://schemas.openxmlformats.org/officeDocument/2006/relationships/notesMaster" Target="notesMasters/notesMaster1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289" Type="http://schemas.openxmlformats.org/officeDocument/2006/relationships/slide" Target="slides/slide285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Relationship Id="rId269" Type="http://schemas.openxmlformats.org/officeDocument/2006/relationships/slide" Target="slides/slide265.xml"/><Relationship Id="rId33" Type="http://schemas.openxmlformats.org/officeDocument/2006/relationships/slide" Target="slides/slide29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75" Type="http://schemas.openxmlformats.org/officeDocument/2006/relationships/slide" Target="slides/slide71.xml"/><Relationship Id="rId140" Type="http://schemas.openxmlformats.org/officeDocument/2006/relationships/slide" Target="slides/slide136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8" Type="http://schemas.openxmlformats.org/officeDocument/2006/relationships/slide" Target="slides/slide2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11/3/2024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11/3/2024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97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950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173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1116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2378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15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1531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640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587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9818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221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9908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0385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1249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1420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69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4685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4612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60458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0017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9149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2233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49298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725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76340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46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0498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0398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5753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9236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03524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24865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5705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02160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78421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1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9513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04018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37980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14321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88456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20548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65210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6134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57944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943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69305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56095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12279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9978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67427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2749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19172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058260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2998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326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559385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252388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711020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93184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04840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91961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90533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3817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07703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EC46C-BFDC-AA30-18F3-FD38D3DD0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1B1BE7-0C12-443C-D63C-B8333D5C22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90E37D-7EA8-CA36-DCA3-286DD30757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0C90F-B7A6-AD69-7CF2-25A98030A1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31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704510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8056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784237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74799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34133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01422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04808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48079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901379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2627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63106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748380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B4AB9-AB84-6D99-38DB-C13136E67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1F02EE-4867-DB02-FD79-CC5C6AE0E1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6580B5-EB47-7323-5103-952135D8C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48301-4F90-9F5C-58C0-E48F40C99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9322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224C0-E36E-E2BF-24B2-ED1BA7E52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440E5D-F583-C962-7350-EFF5ABFB87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198209-61E9-7378-D399-BD9ED5E440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9E1F5-0349-889B-2A10-B991D37D94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71838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85269-FE87-9CA1-DA3A-949DF9456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D8B368-926F-A9A2-E2EA-7CCEB7279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5F7C49-1315-71F0-E2E9-D51779F0D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AD29E-874C-B549-CF4F-6A4A591FFB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370174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913EC-5B27-62DF-6BAE-885246800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1C56EE-ECDC-CC72-24BE-D671C4FBAB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8C731B-BA74-F4E6-7849-1A85F5D0A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8A8C5-2D2E-F4F0-55E1-EC067B57D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43211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13ED4-7B0A-D034-54FC-9303B5A13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D593D1-361E-5EC7-2298-BE08F9A6C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111F21-F8EF-E792-FA56-798AA51567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390D2-E2F6-4251-9A1A-0DB01492F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82382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D4106-D58B-0522-C8B2-20FF29F2A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719721-E3AC-2AE6-4674-DC34FE61B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CD51F5-13A7-2982-0AF5-8557674BE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EB4AF-2186-FE3A-5A0B-BF6C218569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57787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A7CB2-3A45-FDFA-88AE-8C606D983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012154-97A9-2C19-C672-75B8800F1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F13E96-64D4-33FB-C02B-0C8CDE1E36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82773-8368-5377-7D4E-2F0518CB84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287024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C88C3-EEF7-836A-2B8D-41C2B9F25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3BEC5E-4467-19CD-0E66-6EC96CA57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423554-D3C0-48AA-4E52-A3EAEE8F8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3327B-6DBF-725F-9925-FDF67192F7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811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BED7A-5A06-AFDE-FD71-671DC505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C26676-156C-972A-DCE1-68F1C13E2C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5B103C-7116-A97F-70E1-8630026A1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4568B-83C4-5DEB-C32C-E6E43AC9B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75213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F8C29-B226-1FA6-E74C-41264E9BD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D10E3D-EFA8-699F-5AA6-AE04C02290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CE8198-19B2-2603-ECC8-0A9A7F45E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9B1C7-A5CE-1FF2-B7BC-D2D20F8FA0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150864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51CA1-8061-CE28-BD89-D61E2E13D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E033D2-526D-F741-2618-BAE2867C8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5D28C-B40D-8631-115B-3B9DB7D7C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442E9-31A7-9077-7544-E9ECD557A6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990623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08B30-9F5F-230F-3206-B35E2DB21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E3B28A-D3F4-E4F7-0BDD-214AA8C6EF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8EE4BB-B2ED-A6A7-0DA7-5CEA3BD7FC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FAAA5-D7AA-C3D7-850F-532A3F9B2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726607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32526-952C-C3FC-111C-60769DECB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56ABE1-71AF-A2F1-E6B8-37951DA25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39F920-9464-9BCF-E3E8-1EA331131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B7F17-38A2-ABD4-C954-E974434117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871813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EF6CE-0BDA-3480-38F2-2B64904CB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AC9710-5455-E52A-51BC-65C6D0835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6C18EB-4C06-A686-19A2-5564076A23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BA03D-3BA7-60D9-6D8F-43B10F8E4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921038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914DA-B669-64DA-3BEA-E915E7EE3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7BA20B-239B-F5AD-97FC-A89A9490F0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68AB74-FB60-32F4-BE4D-D9705D1A26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DE6CB-1BE3-1CD4-47D2-8F347E1D7D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06146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94A55-428C-2DFF-E09D-7B323D595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90D73-2909-7803-F190-386B1C4D33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271948-8D07-1240-4D6D-3F0BFB70BD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9002E-D848-C7EE-B69F-A6A2F20DC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9754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99C54-7439-6B3C-AEAE-BA656EDB2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5DE20C-6DDE-AB7E-0DCD-A0052F486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B96F62-A276-E954-EB6D-C441AE34A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057E3-949F-F91E-C8E1-9B08CAE72E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131866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94317-F064-AB44-1E44-97F099800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0E2559-6AA5-E467-DA0A-466101CB98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478D44-4C57-3C1A-4E29-A54500149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3E363-D022-711B-6F64-44ACEF679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897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ACB81-FA55-AB55-0C9F-536CDA158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307074-24B9-CA17-0EE7-7FA86AEE5D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DA717F-B289-4903-DA12-3B39CA461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1639B-3C40-11CF-0A39-14D4CA599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319778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D1808-2EF8-3948-1C81-963DA0DF0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0CFE03-1B18-BB9D-6E2A-63C31CD285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45F489-BBF5-F59A-CC7C-775BD99FD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54C1E-A45A-1303-F74A-8B6C8D07EE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721272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F79DC-5F5A-78FF-B33A-DC22898B5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857B9A-2DD2-B9D9-4B5C-FC6974A9E2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10EDE1-10F9-ADD0-85AA-7DA1ACC8B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2532C-3643-EE32-E778-4798AB953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394125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9A7B9-F1F0-ADC8-4F50-7BB71BCA2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72732B-6BF6-E2B2-DCAC-38ACE20D20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B5FF4D-9472-8B0D-B58D-110A2562D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9C8E3-6FAC-1B77-BFD3-928038727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499130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73343-DE09-460B-5962-6ED6A4457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BE8FB9-89A3-C1A8-1D83-32CBA2968A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9766F3-3314-710B-394D-460D257D5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5791B-1463-7F03-F4AC-BD2EFF7BD5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27572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07634-0320-DD86-47B7-E31E6095E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842DC6-2C9B-2A0C-2ED8-C3CE799C8A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282DFD-6809-04E9-9EC8-BE77102F3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79AC1-5035-EF49-C734-B8D20DB161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044902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198AB-64E5-6966-3184-76F011857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26732A-1E4E-6DA6-96D5-94638C3A3B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27CEF-DD5E-C3A5-6212-5CAE0FC5A8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6D082-8DD5-216D-AB53-7CE3432535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114173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63BE6-1AA5-541E-AC03-5E9CE8BF2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DE3133-9815-BFCA-1D00-0D3D962B72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22E424-E2F4-AC0E-F82C-A561D43FC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4665A-C7D9-8C3B-6EDE-1400227782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230274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8E8F1-F8A3-E49B-1F94-97804E587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20310D-B7D9-2419-5FB8-D982AE6FCF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6FB801-FE62-908A-CBBC-75CCFA83A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257AC-B95F-E9E5-1F04-F01D12DDA8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406906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592A4-6DDD-2EED-92AE-99969B842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D7EC3E-40B7-B9DA-5A13-9B2BD44796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BC7DBC-37D3-4981-E6A8-3F23B04937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A4A3E-AACB-C621-47DB-DBA9A17916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8501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FE351-72D7-5A7B-E69D-969BE5FE9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CC5B2A-5CBB-28FC-2849-2CF04ABEF9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464467-EFEF-172D-E5FF-4A7B9845A8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11890-1FE2-41D1-FA47-93217F925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397526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9BC89-3873-5695-656D-172DEFF96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07D05C-729D-E73A-C148-9DDECB367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7D0661-EA7F-C88E-DBC4-71D2A3F2E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5B67D-9467-3EFF-38F9-4CC0C97FCE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779719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302D8-DF58-F85C-585F-6880822CB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F9C6DC-4C72-25C6-94C9-C25EA630E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0C1592-DB32-687A-D2B1-D70B71147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FBACC-9E16-656C-0C79-8013ED3AB6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163522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7ACAF-C0F7-0C61-D046-E39ACBF57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1D801C-62B4-368F-79AE-4140B8DD95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A8952F-BD2A-124B-7288-E8827E2E3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CAECE-1905-004A-C591-DD782C0AE5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001319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B42B8-3130-84C5-7D06-AAF3C9624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8C9873-EA3F-9872-CF25-298E66AD3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D91857-882A-7190-C5A8-02E6F9B8E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240DC-C51A-3F40-6AE1-CE9DE635B0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598344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32C77-2198-F262-F29D-03F531E5F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A3792B-B961-D5CD-6724-0C6680F0C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BE3E60-FCC0-728B-A96D-256709819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340D8-26E0-4C97-5C4D-EAF87B231B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394825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D36E7-3D08-00D1-DA4F-14331BC7C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2955B9-0511-BFC7-8014-AAACABC5FE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5A63AB-479E-469E-4B29-A9BA275F8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734DD-76D7-CBE0-0C9B-E167ABA3BA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722940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E5C3E-D194-A9D9-FE23-FD24844FB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96D80-4C86-0D82-456D-6631B43351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9F74C9-B21F-70C9-A59C-6F4AF6A52C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F139C-D68E-82DE-AE2F-B4F3E3B1D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350406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65F73-2F71-0656-9BCD-7FE58247F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0481E9-19BA-B80A-9721-0AC1812EA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54AC02-BBCA-C3D8-929C-F0DD5C31E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D2714-D9ED-8E84-3757-65BFBB628A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282310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626CA-1F11-EAEA-906F-9FC65CCB1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09B9CC-82A4-FB73-1FF2-E3213ACDD0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08AFFA-579A-498E-73DD-DF6093C67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4FAE7-C550-DD40-CD4C-2248D34439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4770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5FB92-415F-D270-35A9-6596A3CD4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E2773A-BDA8-9D29-41BB-530F702FA0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D551E5-F224-9E4C-71A5-20A172EA31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E58B0-68E9-5B1B-9A5F-32860C446B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128438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3A883-750B-95F8-DF79-4CFF8D4AC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8D98FD-B3F4-3990-2EF7-1A34F95611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452130-146D-145B-1BB7-9BBA5517D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B6B45-5219-B3BE-86AF-6F906F5C3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825182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54D6D-8B96-5BC4-06A6-25654F0CA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34718B-D694-02F4-BFC5-67C31DC8EB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C3208-7686-A0D6-935D-5ED0FB64B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F595A-751B-56D4-E91E-CBF039E174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806002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AE372-EA9E-90C4-30A8-00917FF82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744B7A-D7DA-EF06-712C-98CFA0C48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583A04-6029-DF5D-C8A6-D0DC27A92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743B9-A8CC-9D95-0E10-C2768684A7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65598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26568-1E6E-B1C7-F39F-424D13EC9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A55022-EC17-33CC-EA79-27673ADAB0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178F23-F590-0241-9045-7CB56208EA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CDD75-4465-D724-F842-A8E4101AE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322955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94D7F-923A-AD0F-E2DC-D0C3EB68F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04E947-BB10-2E93-427A-E0BC8C069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AE80DE-C0B5-DA83-86A2-262A24B1DB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4A6E9-C2C5-FBC7-AEA2-DA0662229F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730672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D55C7-5C7A-EB22-01C9-E8AC36EA1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6B9F3E-653C-4F3F-F014-24F275C87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E801FD-A564-C370-8094-4D87BABE5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3A901-9108-E17C-AB21-C07F0DF050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127208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34991-E9EF-5822-8AA0-CF75F504A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B64DDE-191C-B673-F5AA-9F5A1051EE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27202E-A0B5-ABC8-182A-7C1DCD97A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5B28F-953A-8649-9D88-D32F52780E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435315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D5904-8E3F-81C5-7156-648275F2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5700C7-3B56-EAB7-EB65-42EFCBC84D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EFBB8-EE84-E4A4-B04E-CA3A1D74AC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A95E6-F915-6E94-4BF1-AB8EA5A03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981787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FBEBF-3C62-FBFA-1144-7AAFDCD70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DFE4E3-C5B8-551B-EF60-32803937A8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B092EB-E987-F70F-0605-8C7DA9872C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AA2A0-6BE4-CEAC-C212-24DEC99163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1808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513B1-4A66-3657-D5AF-05B147E92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E9E822-EC3A-47D6-B2DE-6A30BA5A1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042CEA-B691-A700-487D-0E1844A991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9BD14-6528-C219-4CBA-BF7BC08251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859915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2FA1A-7454-6012-F33C-249C9E78B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11B4FE-D841-09E0-9D4D-54BF0AAE2D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0871FA-D639-0D87-CB0E-10884AEA7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F3B59-DB2D-CD56-B885-FF3A8D985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456985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26888-ADB6-A0B3-7574-12642BAE3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310052-C97E-6718-7360-23C0B567B2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9D79AC-504D-C70D-D806-6A639D1B6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50C23-BBEA-0E88-5376-9B546E37EF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030962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D525D-CCDE-6008-CCB7-5CB77547E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B7CDCB-F108-F2EE-00CE-E67C74B9D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1845F8-C4F9-75C2-0E60-5B77D9AAF7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452AD-5642-1D18-F580-29797EFD1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511860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2838C-4388-E41C-B4E6-500EE8232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876277-B4B2-1FCD-E5CF-5B6200D7F6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2BF7AD-412E-E45F-47D5-44952ADAD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A990B-CAE1-64AF-AC96-8ACC8330F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670197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A0AB0-55DD-F2BD-90FA-23930CDA4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57D6C3-8E26-9C01-B3CA-6020B17437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6EC429-ED7B-3D5C-71B8-A1785BF7E7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2BBE2-B0F1-D8F0-D21D-467930B636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493888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CE15A-AFC2-A236-675D-E9AF2ACB8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A33372-2120-8820-530F-EF07297ECB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8838CF-705C-B821-2BD0-3A5FAE1700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29A9B-F7EE-9491-B31E-BF8A518B74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78167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0F055-3508-F70B-CFE0-2CE09EBB3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AD64A1-D908-0393-138B-6E296CA783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889FA5-011B-B894-C9C9-4B28F88B39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A655D-3538-884C-6981-790268067F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19816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6D171-A50A-7520-656E-82E06F7A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28DDFB-44B2-92D7-5AF8-C2DD62983C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41C02D-DFFA-18E2-8F41-1177A34E8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9E48F-9D7C-9C81-7410-2DFC8C6876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90910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8954C-F60F-E89C-C7A0-65E6CF42F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8158D2-05C0-0E54-5CB0-78910DC95E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CCDF19-F55B-D5E9-36AE-7E69B914C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766BD-FAE6-990D-3990-65769E8FD1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0160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29B1F-1198-5671-2C2C-3F1F04633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BD877F-1294-FC65-2041-A61C7CC196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FED561-7C1A-2929-09A8-347D68BB03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9B796-4381-3734-7DDD-DB6EB49AE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247245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19DAE-581C-AF07-9E5A-FA6F7933B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9606D0-709B-285F-5056-34FE0E3792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49BF4E-6FD6-C8D0-73CB-8FB0415D0A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C9C9D-DF7A-6925-D495-33329B5A96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034252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7CB72-94F5-30E6-226C-DC3715E40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110B20-66AA-C465-26CD-313E059B9C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35F2E4-EB4F-A581-19FF-A72A82C9D4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CC11B-93EE-77FE-2C3B-F33F6B81FF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368351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96209-797D-B872-EAB0-04C905F8B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E52A94-E602-A26C-5675-62DE520A3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E37B0C-0DE3-265A-83F1-9C91BF2F57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62781-35BD-5A32-EFBF-B6C3562C66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450088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291ED-E131-D000-F5BB-5457A2767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27880A-13E3-3210-02A6-75A16DA6D8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10AFD5-4294-740F-83F8-47EBD72F45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001D2-827E-A59F-4A30-FFF00686BA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712670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DA367-8D7C-353A-88C4-0267D556A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638884-202D-49EA-C33C-B3EC304AFA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02A7B9-6650-713D-7ADD-6986CE4732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5F854-3208-E6A1-67FE-8E58EE5CC2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742023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31E9C-4E47-8A5D-185C-C67E5FB37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CBDB14-C0E1-0C7F-667A-D4BC6A0BA9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FDA14B-256B-EF6A-4911-B9F1BE1786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26674-82A7-308B-B52D-C07D654642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796128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339C8-FACC-6625-BBEC-416A6FAD9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B2B79A-2C2B-AF3E-5747-669F320C26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7991E5-A593-3112-0AB8-5E145A7E1A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4B788-B848-BFE4-5F93-90138B21F3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877251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1B48B-5619-8F47-5611-B4FE8E869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3377CB-AED2-4AA4-AF48-892AD5B17B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487B13-696C-91CB-91DD-5D37780C27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90B65-4D01-5BAB-1FEE-026D9A3732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346844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5D12D-49DA-D90C-81AC-CD6777547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28E807-E8A5-C7DF-3F39-387432650B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E600DD-CE98-D854-7984-B366E8C5B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7A413C-2457-12AD-87AD-DD1E474436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4024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C804D-BBD6-5804-531F-CE6310116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33361-F058-6070-D015-9E0E88BC7C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7C59B3-5A03-8EDC-0BB8-31E7FD7D68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4DE00-19BB-46E3-9DB9-77DFCD57B9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779851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54C48-9639-AA12-B942-3EBAA99FF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BD3DA6-C322-7CC4-13D5-2D4E6E6C98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97D24A-D328-BE65-5452-3E42E48651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B06CB-427C-0DFC-0B55-29CF116F38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290352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DCCD6-C1A7-6B20-9794-5D35B6FB1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F0C39D-51A2-99E0-D60B-E0DDCD997B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FB045D-5CDB-2551-07E7-8FA58581A0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B942C-AB43-3035-7C7C-BF946E704E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775111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E20F7-0C1C-7746-91BB-D364A6595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E7BED8-7BB5-D37E-BA79-3718F826C0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354A33-D214-91DA-DB53-F8862CDB5B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C4B6B-0E2A-44EF-FE82-5394341D27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135113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43FFD-5E64-5263-628D-5C1110EB9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705FFB-6736-5651-BE35-3F956C683E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4D41E2-886E-30E5-FC4C-5033342C1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9DAAD-50AA-2C60-6399-0A62588339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552026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709A6-66DA-E86B-E4D2-5EEACD9DB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6975E7-D1D3-EDAB-64E2-7815B2E96E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1F37D8-E1E1-0C6F-BEBB-C70A99062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6B20FF-D8D8-CF62-7E88-581150255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166371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4CEEC-A82A-68F2-6C84-AF55A9E5C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E0058D-5B82-93C8-6C7D-8C6BADD372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CA1897-58F0-E965-FB37-D36F0A22CD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753B2-0950-03C8-9AFB-6BED4AC9EA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955976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BF69A-A7AE-22E7-5A62-7AFE4C81C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EF84E3-6B6A-631C-9747-325A5F314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7DCD76-7882-3495-C713-7709345D16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C9E05-3076-9CE0-E9E0-4B1029EEE4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08499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AFE58-882E-EA99-D06E-FB6A8E4BA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B97AD8-9632-F786-F0A0-346C3C55EA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DC9B1-D839-2DEC-6797-0EA5439038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0AAAD-CC4A-710F-7942-B5C98D1999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163122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90C49-657F-D3DE-C39A-F21F2F695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51A6DD-CD18-2C4D-496C-349804DAB0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5BF2BC-27F8-0650-8BA0-E04A2B1D1D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72CE1-AA2C-E32C-8653-EB4DAD13AF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5622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AFA3B-53E7-486A-AFBA-CEC73DB0C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BC4006-221F-F46D-EBD5-9E881B2393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3B2FA3-AD34-664C-1B58-B8C9F41C23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736C94-6C2E-8942-B2DE-A992108092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06342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F1800-9A66-97EA-C0E3-F5DE398BC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F93113-3C45-5176-1942-E845313313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D19A82-04C6-E6BC-FBD4-3E8C7D002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FE095-38AB-EC81-B79F-A5E6378E58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614091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7DE6D-3711-0675-5829-06FC2CAA5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A3322A-C1F0-43FE-F5EB-753FCEEA09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D8987D-2A0F-9AAA-B56F-5D98FAA9E2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B819A-2054-6583-7FA9-9819061E4D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993189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7ABCF-6900-732A-1E7F-D9A2C4816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79F26B-9465-29F1-9FB9-7B2820527C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3F07E3-15F5-0EE7-B51E-657D45C5E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A1282-42BF-1AEC-801D-0F3D537934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94899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F9AAB-6EBF-5811-F1AA-56513C2E7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4A2776-F3B8-3AB8-465A-BF9561484E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D0590E-5205-D7D2-DD73-C76B4BC26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1D0A1-2FFE-C7BB-7349-3D1A86FD1C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499572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1A477-0C67-C305-0A25-C19712060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59CACD-386E-E23D-3643-E36F33B0CA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70BC03-9BB4-37F7-D6D2-799D6D1069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5B10A-0B91-8D33-2820-F7556E089D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109283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4619B-B62B-9B62-DAE0-5464890B7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EC4933-2585-C927-6C4D-155A113885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4FEF43-F2EF-370D-F458-00E6A2F8CB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58111-A5E5-F5BE-80DF-3371AF7E0F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755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11/3/2024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11/3/2024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11/3/2024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11/3/2024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11/3/2024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11/3/2024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1.png"/><Relationship Id="rId7" Type="http://schemas.openxmlformats.org/officeDocument/2006/relationships/image" Target="../media/image20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1.pn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7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.png"/><Relationship Id="rId7" Type="http://schemas.openxmlformats.org/officeDocument/2006/relationships/image" Target="../media/image229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1.png"/><Relationship Id="rId7" Type="http://schemas.openxmlformats.org/officeDocument/2006/relationships/image" Target="../media/image234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3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1.png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1.pn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8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4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6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8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2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4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1.png"/><Relationship Id="rId7" Type="http://schemas.openxmlformats.org/officeDocument/2006/relationships/image" Target="../media/image266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1.png"/><Relationship Id="rId7" Type="http://schemas.openxmlformats.org/officeDocument/2006/relationships/image" Target="../media/image269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4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6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8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1.png"/><Relationship Id="rId7" Type="http://schemas.openxmlformats.org/officeDocument/2006/relationships/image" Target="../media/image282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5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9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image" Target="../media/image1.png"/><Relationship Id="rId7" Type="http://schemas.openxmlformats.org/officeDocument/2006/relationships/image" Target="../media/image296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9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1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1.png"/><Relationship Id="rId7" Type="http://schemas.openxmlformats.org/officeDocument/2006/relationships/image" Target="../media/image303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3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5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7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9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1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3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6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8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2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uides.visual-paradigm.com/state-chart-vs-activity-diagram-a-comparison-of-modeling-tools-in-software-development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4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6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8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2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4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6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8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0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2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4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6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8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2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4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3" Type="http://schemas.openxmlformats.org/officeDocument/2006/relationships/image" Target="../media/image1.png"/><Relationship Id="rId7" Type="http://schemas.openxmlformats.org/officeDocument/2006/relationships/image" Target="../media/image366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9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1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3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5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7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9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1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3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5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7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9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1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3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5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7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9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1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3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5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7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9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1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4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6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8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0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2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4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6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8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8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2.png"/><Relationship Id="rId5" Type="http://schemas.openxmlformats.org/officeDocument/2006/relationships/image" Target="../media/image431.png"/><Relationship Id="rId4" Type="http://schemas.openxmlformats.org/officeDocument/2006/relationships/image" Target="../media/image5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4.png"/><Relationship Id="rId5" Type="http://schemas.openxmlformats.org/officeDocument/2006/relationships/image" Target="../media/image433.png"/><Relationship Id="rId4" Type="http://schemas.openxmlformats.org/officeDocument/2006/relationships/image" Target="../media/image5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6.png"/><Relationship Id="rId5" Type="http://schemas.openxmlformats.org/officeDocument/2006/relationships/image" Target="../media/image435.png"/><Relationship Id="rId4" Type="http://schemas.openxmlformats.org/officeDocument/2006/relationships/image" Target="../media/image5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38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2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4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6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9.png"/><Relationship Id="rId3" Type="http://schemas.openxmlformats.org/officeDocument/2006/relationships/image" Target="../media/image1.png"/><Relationship Id="rId7" Type="http://schemas.openxmlformats.org/officeDocument/2006/relationships/image" Target="../media/image448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1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0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3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2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6.png"/><Relationship Id="rId3" Type="http://schemas.openxmlformats.org/officeDocument/2006/relationships/image" Target="../media/image1.png"/><Relationship Id="rId7" Type="http://schemas.openxmlformats.org/officeDocument/2006/relationships/image" Target="../media/image455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8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0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2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4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6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8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0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2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4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6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8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0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2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5.png"/><Relationship Id="rId3" Type="http://schemas.openxmlformats.org/officeDocument/2006/relationships/image" Target="../media/image1.png"/><Relationship Id="rId7" Type="http://schemas.openxmlformats.org/officeDocument/2006/relationships/image" Target="../media/image484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8.png"/><Relationship Id="rId3" Type="http://schemas.openxmlformats.org/officeDocument/2006/relationships/image" Target="../media/image1.png"/><Relationship Id="rId7" Type="http://schemas.openxmlformats.org/officeDocument/2006/relationships/image" Target="../media/image487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2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4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6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8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0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2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4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4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6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8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0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3.png"/><Relationship Id="rId3" Type="http://schemas.openxmlformats.org/officeDocument/2006/relationships/image" Target="../media/image1.png"/><Relationship Id="rId7" Type="http://schemas.openxmlformats.org/officeDocument/2006/relationships/image" Target="../media/image512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5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7.pn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9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8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2.png"/><Relationship Id="rId3" Type="http://schemas.openxmlformats.org/officeDocument/2006/relationships/image" Target="../media/image1.png"/><Relationship Id="rId7" Type="http://schemas.openxmlformats.org/officeDocument/2006/relationships/image" Target="../media/image521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0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21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6.png"/><Relationship Id="rId3" Type="http://schemas.openxmlformats.org/officeDocument/2006/relationships/image" Target="../media/image1.png"/><Relationship Id="rId7" Type="http://schemas.openxmlformats.org/officeDocument/2006/relationships/image" Target="../media/image525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8.png"/><Relationship Id="rId3" Type="http://schemas.openxmlformats.org/officeDocument/2006/relationships/image" Target="../media/image1.png"/><Relationship Id="rId7" Type="http://schemas.openxmlformats.org/officeDocument/2006/relationships/image" Target="../media/image527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1.png"/><Relationship Id="rId7" Type="http://schemas.openxmlformats.org/officeDocument/2006/relationships/image" Target="../media/image529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1.png"/><Relationship Id="rId7" Type="http://schemas.openxmlformats.org/officeDocument/2006/relationships/image" Target="../media/image529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2.png"/><Relationship Id="rId3" Type="http://schemas.openxmlformats.org/officeDocument/2006/relationships/image" Target="../media/image1.png"/><Relationship Id="rId7" Type="http://schemas.openxmlformats.org/officeDocument/2006/relationships/image" Target="../media/image531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4.png"/><Relationship Id="rId3" Type="http://schemas.openxmlformats.org/officeDocument/2006/relationships/image" Target="../media/image1.png"/><Relationship Id="rId7" Type="http://schemas.openxmlformats.org/officeDocument/2006/relationships/image" Target="../media/image533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36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38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40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42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44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46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48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0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3.png"/><Relationship Id="rId3" Type="http://schemas.openxmlformats.org/officeDocument/2006/relationships/image" Target="../media/image1.png"/><Relationship Id="rId7" Type="http://schemas.openxmlformats.org/officeDocument/2006/relationships/image" Target="../media/image552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5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7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8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0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2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4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6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8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70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72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5.png"/><Relationship Id="rId3" Type="http://schemas.openxmlformats.org/officeDocument/2006/relationships/image" Target="../media/image1.png"/><Relationship Id="rId7" Type="http://schemas.openxmlformats.org/officeDocument/2006/relationships/image" Target="../media/image574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8.png"/><Relationship Id="rId3" Type="http://schemas.openxmlformats.org/officeDocument/2006/relationships/image" Target="../media/image1.png"/><Relationship Id="rId7" Type="http://schemas.openxmlformats.org/officeDocument/2006/relationships/image" Target="../media/image577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0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2.png"/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3.png"/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4.png"/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7.png"/><Relationship Id="rId3" Type="http://schemas.openxmlformats.org/officeDocument/2006/relationships/image" Target="../media/image1.png"/><Relationship Id="rId7" Type="http://schemas.openxmlformats.org/officeDocument/2006/relationships/image" Target="../media/image586.png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9.png"/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8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1.png"/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0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3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2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5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7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9.png"/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8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1.png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0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3.png"/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2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5.png"/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7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9.png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8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1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1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.png"/><Relationship Id="rId7" Type="http://schemas.openxmlformats.org/officeDocument/2006/relationships/image" Target="../media/image19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.png"/><Relationship Id="rId7" Type="http://schemas.openxmlformats.org/officeDocument/2006/relationships/image" Target="../media/image19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4875" y="288455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7547" y="2225744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3149" y="201531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909" y="3807881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1672" y="3781038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9428" y="3781038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9604" y="207857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6340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3681" y="2363502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68333-5799-01CD-9855-94CEFF47FA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81" y="4292711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 Components 7.2 Interfaces 7.3 Sample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BDA8C0-19A2-A71A-1494-AF653966F2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0136" y="2347146"/>
            <a:ext cx="8724189" cy="406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33A-8BD9-369E-5362-A2C9842C97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1556" y="4278054"/>
            <a:ext cx="1990955" cy="17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2680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7.4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43D764-A2B7-0409-DE42-3C164A998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48" y="2289908"/>
            <a:ext cx="8410365" cy="386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AEDE9-A9F5-66CC-356C-3055C9757B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2930" y="4205395"/>
            <a:ext cx="3009226" cy="2195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078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7.05 Grouping Components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9B05E0-E99D-4D9C-02D3-B8792AF58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8905" y="2427111"/>
            <a:ext cx="6317364" cy="372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E4433-C298-5485-887D-50FC82FD1A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1147" y="1791706"/>
            <a:ext cx="32670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751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7.06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B5C95D-C4BE-F363-99ED-2F837FF961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837" y="2321084"/>
            <a:ext cx="5443028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B852F-C07F-9A70-E272-3DE51A07F3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4429" y="3080088"/>
            <a:ext cx="2401346" cy="282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90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7.07/08 Use UML1/2 Notation 7.09 Use Rectangle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B31E28-F88D-AC5B-CB30-57E8CF1460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6061" y="2605277"/>
            <a:ext cx="9056896" cy="347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1542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7.10 Long Description 7.11 Individual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A3E80E-6E67-B6A7-DA0D-AE88A7B553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9282" y="2321084"/>
            <a:ext cx="5358082" cy="403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D974-E86D-4643-2DE8-BB110C0AD1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3069" y="2929631"/>
            <a:ext cx="2640231" cy="100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2F3C29-360C-A0CD-E931-8B9481B519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3068" y="4310253"/>
            <a:ext cx="2640231" cy="118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5681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7.12 Using Sprite in Stereotype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AF5524-6E96-6FEF-7485-5CAD6B1B30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2146" y="2361871"/>
            <a:ext cx="6085804" cy="3988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4B2394-3AFB-D0C4-CAA3-3091515C28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8067" y="2449416"/>
            <a:ext cx="3874672" cy="1903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2936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7.13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7EB01D-CB40-3C4E-2DD2-5121BD54FB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9893" y="2308460"/>
            <a:ext cx="4621475" cy="4003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C011A2-2350-90DB-06FB-60B0B3B3B7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5623" y="3282795"/>
            <a:ext cx="3899045" cy="236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661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7.14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87909A-A527-AF35-D9CF-C66794C64C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6132" y="2344543"/>
            <a:ext cx="5520542" cy="393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289070-C86C-5907-8889-F97F45649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7094" y="3040994"/>
            <a:ext cx="2041735" cy="1087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2FF30-3733-8A63-23ED-281ED1022B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7094" y="4308684"/>
            <a:ext cx="2041734" cy="114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3514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7.15 Hide or Remove unlinked component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3368A9-B329-DDFA-B852-8FF8D1CC6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9939" y="2404989"/>
            <a:ext cx="8306386" cy="399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4505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7.16 Hide, Remove or Restore tagged component or wildcard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1013C1-EC0D-F837-9C5C-2547CA6FD0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2216" y="2404990"/>
            <a:ext cx="7778087" cy="3904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2214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7.17 Display JSON Data on Component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16FC36-DBA6-6F85-7DB8-E8C2E0794C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1598" y="2461752"/>
            <a:ext cx="7134225" cy="361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05B6AC-D565-20E1-16B8-244C157E30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7909" y="2253124"/>
            <a:ext cx="1908006" cy="2022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8540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7.18-1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EEFB8E-2BDA-273C-587E-9AD3E8669A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5134" y="2404990"/>
            <a:ext cx="1604501" cy="277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57882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7.18-2 Lollipop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F29398-FF3C-B41D-FE09-78F757A33C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0549" y="2925608"/>
            <a:ext cx="3686175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651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8.1 &amp; 8.2 Declaring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847121-FEE8-4F35-46FC-B49418037B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5280" y="2404990"/>
            <a:ext cx="8604821" cy="3734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3C4516-1113-C4B2-FCDE-B6D8A42CA3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2210" y="3471504"/>
            <a:ext cx="3164730" cy="2757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00314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8.3 Linking or Arrow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859EC4-FD9B-D205-9A40-190CEA28F8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01203"/>
            <a:ext cx="7899444" cy="3866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5BBFC-2F37-B560-811D-87988CB529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4464" y="4114384"/>
            <a:ext cx="4127931" cy="224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306834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8.4 Bracketed Arrow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DBDFA1-3C02-1C7F-0F34-9424808E21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3674" y="2404989"/>
            <a:ext cx="9207539" cy="371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41519-7AA1-87E6-F1DC-B73365C6CC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5722" y="4185081"/>
            <a:ext cx="4534958" cy="2015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95483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8.5 Change Arrow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7E52D3-F6D7-6B60-D3B0-AA35D68C83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1379" y="2404990"/>
            <a:ext cx="9143607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DF7955-1850-F560-3360-F986A4CA9F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0255" y="4584345"/>
            <a:ext cx="2912085" cy="1705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6730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8.6 Change Element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AA6D77-76DE-A29A-4219-FA0E98798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1703" y="2404990"/>
            <a:ext cx="9259229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C8E739-8A81-EA5A-F35D-65157ACBE9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7650" y="4683664"/>
            <a:ext cx="4684573" cy="1086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219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8.7 Nestable Elements </a:t>
            </a:r>
            <a:r>
              <a:rPr lang="en-US" sz="3600" dirty="0"/>
              <a:t>8.8 Packages and Nested Elements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D233CC-5223-2CA1-2DA7-4D6488F50F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7235" y="2404990"/>
            <a:ext cx="8971839" cy="3727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ADAF21-72D2-1158-3C99-C30508EFA3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0961" y="4568189"/>
            <a:ext cx="5247928" cy="1832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7313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8.9 Alias in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DA7E8B-D6D8-3A60-F5B4-C7000B1DE0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49" y="2566005"/>
            <a:ext cx="9448800" cy="34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5737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8.10 Round Corner 8.11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00A5E7-6DFD-408A-7068-022BF8867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384086"/>
            <a:ext cx="6965295" cy="3697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8B4714-9DF3-29EB-942A-0AEC0C94D7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4527" y="2500112"/>
            <a:ext cx="3127610" cy="144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645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8.17 Display JSON Data 8.18 Mixed Deployment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53476C-402B-4A07-1E42-6066A46636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474864"/>
            <a:ext cx="7820025" cy="3925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72A176-D591-D638-E8BF-8EA123534C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450" y="2321084"/>
            <a:ext cx="1951314" cy="2263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245487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8.19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E9A91B-81A0-6E62-EA3F-ECF92AA9DE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383665"/>
            <a:ext cx="7715250" cy="385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4C342C-A42F-6DF1-0222-B2461C89AC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0013" y="2619635"/>
            <a:ext cx="3052856" cy="3123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120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9.01 Simple State </a:t>
            </a:r>
            <a:r>
              <a:rPr lang="en-US" sz="3600" dirty="0"/>
              <a:t>9.02 </a:t>
            </a:r>
            <a:r>
              <a:rPr lang="en-US" altLang="zh-CN" sz="3600" dirty="0"/>
              <a:t>Change state rendering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A8DC8B-50B9-9332-575E-CBB8621F96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5565" y="2569847"/>
            <a:ext cx="9168785" cy="3449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D65CA1-6D1E-A093-A27F-D9CF092D9B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7792" y="2637482"/>
            <a:ext cx="2533650" cy="2336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1407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4BE587E-7860-1D30-38E7-F8EEC9D40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121841"/>
              </p:ext>
            </p:extLst>
          </p:nvPr>
        </p:nvGraphicFramePr>
        <p:xfrm>
          <a:off x="2947930" y="2108200"/>
          <a:ext cx="8929745" cy="264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737">
                  <a:extLst>
                    <a:ext uri="{9D8B030D-6E8A-4147-A177-3AD203B41FA5}">
                      <a16:colId xmlns:a16="http://schemas.microsoft.com/office/drawing/2014/main" val="1163767008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1602515433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568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(</a:t>
                      </a:r>
                      <a:r>
                        <a:rPr lang="en-US" sz="1600" dirty="0">
                          <a:hlinkClick r:id="rId6"/>
                        </a:rPr>
                        <a:t>source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 Diagram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Activity Diagram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81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reactive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non-reactive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163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Focus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Internal state of an object or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Sequence of activities involved in a process or workflow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755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States, transitions, events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Activities, actions, transitions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50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More 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Less 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943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Embedded systems, control systems, real-time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Business processes, workflows, software processes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166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7628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9.03 Composite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2A4371-89F5-1DB2-6C14-FDB68F0CD9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7879" y="2471589"/>
            <a:ext cx="8753475" cy="3599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4951F3-BEEA-00F5-FDC5-4837006266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650468"/>
            <a:ext cx="1685477" cy="2507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2618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9.04 Long name in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878EEA-47EF-3A08-A413-A9C313603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8306" y="2497129"/>
            <a:ext cx="9293194" cy="362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28686C-2CFA-EE9B-5B91-0E22C5012B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2750" y="2316487"/>
            <a:ext cx="2247398" cy="253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404784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9.05 History [ [H], [H*] 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078B5B-8C1B-4790-8598-D21857D1AD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2731" y="2404990"/>
            <a:ext cx="9315450" cy="3258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9DDBA3-8301-D81E-BCDF-1E7D447ECC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1050" y="3145514"/>
            <a:ext cx="3490480" cy="3076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698868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9.06 </a:t>
            </a:r>
            <a:r>
              <a:rPr lang="en-US" altLang="zh-CN" sz="4000" dirty="0"/>
              <a:t>Fork [fork, join]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99071F-45A8-E4E5-F4E6-5FA7D23663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437617"/>
            <a:ext cx="6112901" cy="3893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81662F-59AF-477B-EECA-07B3E6B776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251" y="2185528"/>
            <a:ext cx="1542357" cy="4171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11758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9.07 Concurrent State [--, ||]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4D5AD8-F942-4EE3-6562-BB82EE8EC9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9585" y="2321084"/>
            <a:ext cx="5852829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2EB92D-B733-8AEE-A06D-8FFC6FCDA3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8585" y="1863883"/>
            <a:ext cx="2200489" cy="4536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85771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9.08 Conditional [choice]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120367-56F0-8DC2-7BA9-26223DBA30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411673"/>
            <a:ext cx="6496574" cy="3839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1BF013-F636-1FB7-C249-76084B0E09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045" y="2452878"/>
            <a:ext cx="1897135" cy="371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725212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9.09 Stereotypes full example [start, choice, fork, join, end]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4A9DEF-03AB-ACAA-7804-FE1FBC37A6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102" y="2243005"/>
            <a:ext cx="6419348" cy="4134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F72E09-6416-1ED1-38D4-42CAC5CC3E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4203" y="2243004"/>
            <a:ext cx="2193366" cy="413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596436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9.10 Point [</a:t>
            </a:r>
            <a:r>
              <a:rPr lang="en-US" sz="4000" dirty="0" err="1"/>
              <a:t>entryPoint</a:t>
            </a:r>
            <a:r>
              <a:rPr lang="en-US" sz="4000" dirty="0"/>
              <a:t>, </a:t>
            </a:r>
            <a:r>
              <a:rPr lang="en-US" sz="4000" dirty="0" err="1"/>
              <a:t>exitPoint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078D05-2F5B-16EF-3762-B20EBF59DE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6524" y="2560768"/>
            <a:ext cx="8277225" cy="3498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95938F-0D84-F462-7679-53455298AE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251" y="1109853"/>
            <a:ext cx="2098684" cy="3863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217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9.11 Pin [</a:t>
            </a:r>
            <a:r>
              <a:rPr lang="en-US" sz="4000" dirty="0" err="1"/>
              <a:t>inputPin</a:t>
            </a:r>
            <a:r>
              <a:rPr lang="en-US" sz="4000" dirty="0"/>
              <a:t>, </a:t>
            </a:r>
            <a:r>
              <a:rPr lang="en-US" sz="4000" dirty="0" err="1"/>
              <a:t>outputPin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E26118-9E4B-01C5-CC33-A4B0A08BF0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199" y="2562701"/>
            <a:ext cx="9366119" cy="3589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2D8605-ECA6-EC80-288A-C3F9E11F02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7284" y="1196484"/>
            <a:ext cx="2247769" cy="3981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91525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9.12 Expansion [</a:t>
            </a:r>
            <a:r>
              <a:rPr lang="en-US" sz="4000" dirty="0" err="1"/>
              <a:t>expansionInput</a:t>
            </a:r>
            <a:r>
              <a:rPr lang="en-US" sz="4000" dirty="0"/>
              <a:t>, </a:t>
            </a:r>
            <a:r>
              <a:rPr lang="en-US" sz="4000" dirty="0" err="1"/>
              <a:t>expansionOutput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B29959-8ED9-40E0-0427-8778FA9F0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1996" y="2742690"/>
            <a:ext cx="9134475" cy="3409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9C8A51-5938-DBB8-6D75-0C3B4B59FA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0614" y="2321084"/>
            <a:ext cx="1836418" cy="3248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218374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9.13 Arrow direction &amp; 9.14 Change line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3AF4BD-233B-B978-CAE6-5FF775DBD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422181"/>
            <a:ext cx="8478884" cy="3978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BA5A19-58A1-D7BB-44C9-AEDB8AE3D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0500" y="4043737"/>
            <a:ext cx="3667125" cy="2178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937524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9.15 Note &amp; 9.16 Note on link &amp; 9.17 More in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3843A2-4BCB-E89C-67C1-92022FC0B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6334" y="2438238"/>
            <a:ext cx="8305800" cy="3744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EB832C-9871-98DA-7363-C3A68E088E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2824" y="3634129"/>
            <a:ext cx="3343275" cy="2696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106164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9.18 Inline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B100F5-DD92-9908-17FB-5A162D4B83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76986"/>
            <a:ext cx="8971839" cy="355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5AEBB7-8BD5-7498-3A25-4FE06BBE1B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7041" y="3714907"/>
            <a:ext cx="4710112" cy="2409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138536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9.19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E33FE1-5073-8B4D-DE46-DC06992FC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0349" y="2404990"/>
            <a:ext cx="8673395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ABA240-143D-A7DB-6DC3-A9B5526694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0493" y="1867815"/>
            <a:ext cx="1326968" cy="357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587380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9.20 Changing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ED25A9-2E51-B483-1805-DA02381A0D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6292" y="2470702"/>
            <a:ext cx="9125884" cy="3679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025D4B-59B8-AE32-7A80-80C3FDA3A1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3363" y="1312370"/>
            <a:ext cx="1557861" cy="4161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166443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9.21 Change state color and style (inline style)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11294C-3FC6-166D-DE49-2867C5BFC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49" y="2627698"/>
            <a:ext cx="9421678" cy="3365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A71448-3240-791E-D9C2-A82E570566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075" y="4446854"/>
            <a:ext cx="7120094" cy="1185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571840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9.22 Alias &amp; 9.23 Display JSON Data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C40E8C-9E6C-4958-13D6-8C6CAF25F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412482"/>
            <a:ext cx="7162800" cy="390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515338-8E6F-F953-2DE3-B3D26D2FF8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6274" y="3985189"/>
            <a:ext cx="7162800" cy="650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1BF55C-2F1B-A8F3-58DE-524D583F33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3313" y="2304249"/>
            <a:ext cx="3724275" cy="1577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840701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10.01 Declaring Element or Participant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6DA5CD-677B-9F48-20B2-E810565E89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7974" y="2397372"/>
            <a:ext cx="7800976" cy="3754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B5984C-5BB2-4034-0558-51F975D510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6662" y="2404990"/>
            <a:ext cx="3190091" cy="2760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5075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10.02 Binary and Clock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E3DA96-7CED-51B7-FC65-4747A4855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2349" y="2404990"/>
            <a:ext cx="8201025" cy="3968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E39218-0D2D-D3A3-64B3-7CC094FC8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9399" y="3659805"/>
            <a:ext cx="7362825" cy="104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379437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10.03 Adding Message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F8A84A-F83B-0A86-8FB2-D67C5917EB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1374" y="2430647"/>
            <a:ext cx="8191501" cy="3900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D16B1C-C435-F7A4-1C65-B02CA79997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7300" y="2252662"/>
            <a:ext cx="3962400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8444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10.04 Relative time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6C2A4F-51C9-C9E7-230E-74978FCC2A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0141" y="2510131"/>
            <a:ext cx="9328951" cy="3600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433C8-42C2-502E-48CF-23B2C50177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3748" y="2611509"/>
            <a:ext cx="4124325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858065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10.05 Anchor Points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D4CA53-7098-29B6-D2F2-8FB4EB333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7790" y="2388578"/>
            <a:ext cx="9249010" cy="3787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886574-3721-806C-9B9A-5D9E2E8D28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0328" y="2547978"/>
            <a:ext cx="6173615" cy="1331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210099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10.06 Participant oriented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1ED23C-D96E-9545-D873-17889AD998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1317" y="2399419"/>
            <a:ext cx="9221495" cy="3776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11F3-8D98-B6EB-50FD-6C0D0D31E0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9007" y="2545944"/>
            <a:ext cx="4411186" cy="2003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932708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10.07 Setting scale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6F4F9B-10C2-5901-6D47-9D7BB94796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1112" y="2404990"/>
            <a:ext cx="9107010" cy="3718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ED6292-A736-45DC-26D6-D844F29001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186" y="2743201"/>
            <a:ext cx="6589350" cy="1080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478232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10.08 Initial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58717A-61D7-763D-52DC-3E57D37D48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5705" y="2319784"/>
            <a:ext cx="9413289" cy="3839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755A61-4305-EB4E-4B2E-98D7E3EE54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0082" y="2404989"/>
            <a:ext cx="4484339" cy="1905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10193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10.09 Intricated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8DB9C9-B8AA-185C-2848-B6E22D5D2A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249" y="2589368"/>
            <a:ext cx="9124765" cy="3441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957BCE-8059-D360-6C27-F797A092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3962" y="2566987"/>
            <a:ext cx="2898236" cy="2352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353330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10.10 Hidden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82074A-2A3A-302A-1E06-AF8B83AD0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4583" y="2292246"/>
            <a:ext cx="9395534" cy="388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137399-3F79-730D-ABBA-9E821DFD20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8723" y="2208340"/>
            <a:ext cx="6326143" cy="1596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235853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10.11 Hide time axis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E653AB-9090-CD89-5AA4-77E83AA55F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7486" y="2529069"/>
            <a:ext cx="8698637" cy="3622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46577A-A28F-82A4-80CB-9BE99F7BFC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8115" y="2675877"/>
            <a:ext cx="3221889" cy="1234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8282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10.12 Using Time and Date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B799DF-5064-5F89-CD92-21AF1F708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3314" y="2605597"/>
            <a:ext cx="8971839" cy="3485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29A84B-D680-FA11-CF37-4858D097E2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7926" y="2314575"/>
            <a:ext cx="3178524" cy="1956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42469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10.13 Adding constraint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A68895-F452-55B7-42BD-7F4DB375E2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5621" y="2477451"/>
            <a:ext cx="9378111" cy="3587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36496E-90A4-39C6-5CB6-F4D00EDA6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0750" y="2320631"/>
            <a:ext cx="3695700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942835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10.14 Highlighted period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B23406-EF76-9BFB-A3E6-7E62E20172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2671" y="2404990"/>
            <a:ext cx="9244070" cy="3667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F8CC65-821F-25E9-AE2E-5D5FD5AC2E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5637" y="4238658"/>
            <a:ext cx="4057650" cy="1685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808161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10.15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7376AF-1033-B1D1-1E49-E0E8245E5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2363" y="2439287"/>
            <a:ext cx="9399973" cy="3485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8517AF-6FAA-DA1E-19B5-E974C494B2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3651" y="3364567"/>
            <a:ext cx="2419350" cy="261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25775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10.16 Adding texts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D4C353-ECD1-A610-4FA1-EECA5BD03D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5418" y="2339538"/>
            <a:ext cx="9113863" cy="370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38E3B5-B8BD-8094-1A86-2E335B198F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4463" y="3873254"/>
            <a:ext cx="2571750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34977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10.17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3580BA-22A6-6676-7C63-026DEA21A4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7082" y="2398791"/>
            <a:ext cx="8600983" cy="3745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16E0E7-CBD7-E542-DCBD-32976CBF87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7420" y="3921373"/>
            <a:ext cx="573405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738739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10.18 Digital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965850-016C-B8F3-A83F-A7031D7ED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9794" y="2404990"/>
            <a:ext cx="8046128" cy="383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42C568-4918-3D8A-4493-7E1AB25818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1107" y="3890180"/>
            <a:ext cx="6081759" cy="2099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88191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10.19 Adding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F6C647-B186-CA06-3069-FEAC29C3E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3159" y="2321084"/>
            <a:ext cx="7821683" cy="4009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0D1391-5ECA-E502-5EAB-CD589DD7A8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5549" y="4300364"/>
            <a:ext cx="5701831" cy="1720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652164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C1E257-BFF7-3C0A-763A-9EE55EC4A0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0412" y="2321084"/>
            <a:ext cx="7389180" cy="4063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9645F4-D861-3613-3838-7F407D82B5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8651" y="3610541"/>
            <a:ext cx="4968905" cy="2667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235340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10.21 Applying Colors to specific lines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14DFE2-120A-61B4-F9F0-CEB18E7BAD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1460"/>
            <a:ext cx="8473363" cy="3969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25EBE5-14C7-B811-3B1D-9059B6F32B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6356" y="4217246"/>
            <a:ext cx="6590446" cy="1429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6070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10.22 Compact mode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0FC04E-3763-9D6F-0351-7C14B68FDA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465983"/>
            <a:ext cx="8827965" cy="3789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D15DF-ECB6-ECF7-175F-84EF82F3DE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902" y="4125299"/>
            <a:ext cx="5546147" cy="1773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122311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E91B0-E032-77B0-34BF-953A2FC05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CD2435E-FF2D-8261-BBC1-359568D8965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B41ACEF-0F39-E665-6D2B-0AA26093D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6201B-6118-89C7-F025-2C1379561BB1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449535-F91B-E6A6-372E-4061C9859B67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AEC65FC-77F2-5410-71EA-C57F051C3DC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E0EF59-9AD9-1B44-7312-A4B7B92FC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AC13B513-B842-6937-56AD-C90931697AF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Opening to the Non-UML diagrams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820D78-979F-D899-D08F-FA097F418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822843-6556-1378-A918-3730F17E03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7289" y="2404990"/>
            <a:ext cx="6592799" cy="4079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976335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5529660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88337C-824F-3693-755F-693047AA56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380633"/>
            <a:ext cx="5808073" cy="3950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019DB3-98C7-2B4E-D1EF-565BB0081A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5251" y="2782703"/>
            <a:ext cx="5520536" cy="1692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243950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11.2 Highlight Parts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B48C79-92AC-D111-65DA-89B7B10125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281749"/>
            <a:ext cx="4882332" cy="3954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EAAA4B-48B4-1C32-4DC2-87B76BEFF0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7794" y="2965210"/>
            <a:ext cx="6119812" cy="1971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15164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11.3 Using Different Styles for Highlight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C300C9-066A-848F-51A6-B320EF3A3A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398482"/>
            <a:ext cx="5722389" cy="3933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DC008B-5EDA-8A38-DF90-C572FBCDCD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5134" y="3393268"/>
            <a:ext cx="5722390" cy="1822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94382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11.4 JSON Basic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1DDE01-34AE-959F-3C31-9E43FAD51F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370511"/>
            <a:ext cx="5043651" cy="4030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A4733E-40DC-4D40-6E98-B839E0572D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4929" y="2372143"/>
            <a:ext cx="3788635" cy="4028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944376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11.5 JSON Array or Table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DF1EC0-C6AF-4FDE-4C73-273A1C3F80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331" y="2220572"/>
            <a:ext cx="3922157" cy="4180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7A019A-D58D-4ABC-BB80-CD31BDF7A8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0899" y="2414778"/>
            <a:ext cx="3009900" cy="3790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785256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11.6 JSON Numbers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BC4D63-8E30-537A-D27D-BB02049B80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4418" y="2306794"/>
            <a:ext cx="4413068" cy="408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213F5E-B67F-5BC9-6F78-CA028857ED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4981" y="2761269"/>
            <a:ext cx="5029200" cy="3171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526971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11.7 JSON Strings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B0FB74-272F-A705-949D-391DA58630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271464"/>
            <a:ext cx="4566024" cy="407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5BB924-900B-4FBE-C235-D540E0496B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1551" y="2338578"/>
            <a:ext cx="4036035" cy="3943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443791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11.8 Minimal JSON Examples &amp; 11.9 Empty Table or List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F9E2BB-4F75-5FE7-DCF3-AE880FCF2F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298837"/>
            <a:ext cx="4407418" cy="3654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957A18-ED09-A206-2189-B82D410AE4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8175" y="3819715"/>
            <a:ext cx="2876550" cy="981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8531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73819" y="5633875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4481E8-45A2-6FBF-6A54-CB8E6B640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9537" y="2818940"/>
            <a:ext cx="4143375" cy="2905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CAAE94-FB43-72C6-EC86-BCBAC7AD99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8906" y="2373910"/>
            <a:ext cx="4305711" cy="3974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808053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11.11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1EAFAC-1FB2-4D59-7A7C-91AABBE74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161" y="2350857"/>
            <a:ext cx="4442556" cy="4065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AAAD29-852F-2BAB-D5D7-8CA49BCC7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6481" y="2418890"/>
            <a:ext cx="2699937" cy="3952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C1E6F0-E9EC-FC92-8BD9-0318BD110B60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C42C65-E4CC-128E-79F5-720AF88CCA7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A774D7B-DCFE-085C-FF60-795F51A31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392552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11.12 Display JSON Data on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411123-C1C4-8FFD-375D-6008B3D2B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161" y="2348012"/>
            <a:ext cx="4102410" cy="372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C7D17D-5D13-D1EE-2F08-29EDEFFE21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1923" y="2354249"/>
            <a:ext cx="3187151" cy="372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DD0EFA-CE9D-37A9-833B-CE06E46BAB7F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0BFE159-6E52-655E-C564-D8472121A87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ECF4B26-3064-71C7-D131-A9181C0DF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706063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11.13 Display JSON Data on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9E3AC-337F-D92B-41BA-BD32865B1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667" y="2404991"/>
            <a:ext cx="4125962" cy="3657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BAA08D-7E8D-B9C8-F582-825857DFA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525" y="3112911"/>
            <a:ext cx="4686300" cy="191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7AAD48-C3F6-C60D-F8DB-F474EBE4BB7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1D46038-2353-C7CC-C4AF-67DAF2859EB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80CEF05-33BA-F02C-D7DF-3328C38B7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026211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0C8AA-DD4B-4A0E-722B-66805E3DC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7D47316-5846-919F-1E8B-E099C07B0E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0699E63-50B4-5EAF-C0B6-A3E73F4D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787404-D110-0072-3932-CE687DFFC9B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C68DB99-14FF-8246-4AFB-8F50F8671AB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D59FD62-E113-942F-6E9F-132E05482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91BCBE0-5AF9-1535-6D87-4CD48BFF019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8CFEB67-9B0C-495A-9F0F-A8305562655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5EE2313-6DF3-C937-DAF4-9F9B3CCF8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E01FD10-B6AB-437D-9944-B0AB77B7F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9340" y="2321083"/>
            <a:ext cx="6047822" cy="4049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A17DFD-9BC7-C56D-D8F4-50C60F4B06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4517" y="3698381"/>
            <a:ext cx="5083865" cy="2071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964555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D5E19-6B15-FEE3-66EB-3D282FBE6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097434D-CB1C-A535-4E2F-F23277E82B6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CA166CF-FA9A-614D-62E0-E6E53CD6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C1A1E-67E0-B03F-7E85-E504C976B4B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403EA8C-A94C-A5CA-2E13-193FA8BA783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12.2 Specific Key (with symbols or Unicode)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924A4E-73B8-77F5-8E18-5F09EBC0F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1DADEF8-7A86-13D6-A5E8-0570D2772F3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3160AD9-D557-F3F4-663E-91D1F9FBAAE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E74708B-3A59-3864-35FB-1F56C5410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201C3BD-DF95-396D-27ED-9F4C8203D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5045" y="2345891"/>
            <a:ext cx="6745972" cy="3928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BDDF57-BA03-15CB-8B12-9CF3295910D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60000" y="3603825"/>
            <a:ext cx="2387443" cy="2291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46523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6EB73-F6C2-E964-9EAF-50E0D0A14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8DF0A30-D35A-02B5-26F6-E0D8F6BE840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CA2A27-6EE0-6486-CDF7-411521027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CE4A2A-CE4F-50CE-665C-0888A4833FF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6A5A19F-FBDC-2AC2-DB3A-C36C589CFA1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12.3 Highlight Parts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30A9122-9786-F900-9438-54AF85EE5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B77252-35D4-C5C7-915A-908DFAC9E9A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BBAA72B-0391-4AF6-04BB-886FE72424E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C21697-B447-A9E5-C6A6-B09AE9156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6ACDFCC-0606-3280-90BC-D1A6871F5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6955" y="2278118"/>
            <a:ext cx="6455888" cy="4043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CB0E95-C36C-C465-6C6C-F4C7B7E13B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3575" y="3906078"/>
            <a:ext cx="5539350" cy="2289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494243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85A56-BB96-E918-3AB3-D11A1EAD1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B355445-EC59-4F97-D4DA-124C36E974D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73BAE72-890C-2394-DF77-4A2CC6DC5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DDE95-0903-3EE8-0F2B-5C8B05CF914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74FC979-ACF1-02B4-F916-31AC140D8FD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12.4 Using Different Styles for Highlight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8905004-7769-C545-0BB8-C99F8D44F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3A5FDBA-9384-8AB2-3225-491AC422E21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33A6C47-0F01-F140-2D91-4E938AD29C1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4A79233-6222-B7AF-FD60-36C7383A0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2AEBB36-C581-9E2E-11A0-935A771FA6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9979" y="2321084"/>
            <a:ext cx="6790272" cy="4018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728AC6-6115-B17F-83C0-7024D737DD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9336" y="4188811"/>
            <a:ext cx="4701829" cy="1937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440091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61F72-560F-F213-1AE8-181AA76A9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A7CE2E2-D4D9-1BCA-3D45-1C585E98EED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6BDD324-0BE5-1730-4C9E-4A04D0023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1A607D-C719-A114-2516-3696DC73941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8494BE4-8EA7-A8D4-0B5D-7F26EF7C8F0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981B85-A3D4-821C-A084-E79325F01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B60B0F8-B5CD-E5FF-A95D-3852741D37C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28991B3-6098-9111-6DBB-B9E60E86CC5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6BD65-2CB8-A3A3-6CA5-468F24536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FB91179-D375-D908-69E3-F04EF11D4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1781" y="2321084"/>
            <a:ext cx="6321731" cy="4008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194FDB-F433-2562-43DA-FE8F613295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8954" y="3688700"/>
            <a:ext cx="3564160" cy="2547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832259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A9F24-FFFB-E591-AADB-8849E09B7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53746F8-6DEA-946C-5B81-BCFA3730935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CB69791-0599-580A-E57A-5B7DA5B2A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75C2AC-71DF-894B-A2C3-1BC28DE1E70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72142AB-57E8-6758-3F13-97E03329A00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 Simple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4E8A88-2FCB-2B5F-9DF8-CD08B293C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5AC8438-7864-7051-FC76-2CC58E9A0196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29E4750-D722-413B-9E28-FE0CAA1D427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D4E29A-C8CC-ABE2-9EC7-421814F02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7F133C3-0501-E2F5-2464-A277693E4AB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B7EA7D-8F9D-8B19-D5D2-7C5D77CE62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6689" y="2378617"/>
            <a:ext cx="6576581" cy="3954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F2FDF6-AE79-6848-8B77-E4D153C865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450" y="2448115"/>
            <a:ext cx="2409825" cy="790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DC67DF-171E-DCD1-5ED5-970B687A93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5263" y="3393268"/>
            <a:ext cx="3007851" cy="2774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2361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B2D37-4EE6-0735-A26D-51B27C9A9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01F2280-A21A-6389-97A4-9A8B4851E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FA2ECF5-580F-AC7C-B7CC-FB231D5D3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3A480E-5A31-CAE1-0616-17AA730AC39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0951480-54EB-882B-DEBC-441510071A3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13.2 Define Multiple Addresses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67B6263-8EE2-CCBF-63F1-892F07B88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BB210A8-5B9B-DDFA-653E-F8F838F6676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F0D5102-87D3-C38E-624E-CB05DE6A2C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851748A-8327-74CD-A86E-3687CA7C5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32FFE1C-E908-1B46-01D9-78DF0BF2AD18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82315C-BACB-4498-7A64-681CA71AD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3261" y="2386262"/>
            <a:ext cx="6545918" cy="3939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6F9C3A-6EA4-A4D9-58D8-5F4163973B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7951" y="2812317"/>
            <a:ext cx="2935163" cy="2865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861311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562D6-9870-A9C1-5A30-EA869B790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E40A240-8015-CCA0-5867-67E94CE826C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0A93BDB-E05F-0415-28E8-29182FCA5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2388DE-40D5-E99A-11EE-F85BDEFB73C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0648D66-6338-B882-4F7F-7F8EF9EE18C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13.3 Grouping Nodes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4A6B6A-ADB1-74D5-4C71-5F8FA5463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BE23F6E-5EA7-79C9-831E-C56598679B4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3519CBC-8F2F-9032-5420-F75D55E5EEE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AC52138-AA84-D0B0-4E7C-43070A175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EB1608F-3182-8F3E-DB60-4AC71186782B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511031-F29C-A4E0-1364-09FF9F1A9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4437" y="2264320"/>
            <a:ext cx="6748346" cy="4007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170E22-87DF-8CA0-5299-E930BCDFB2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7473" y="3717253"/>
            <a:ext cx="3555641" cy="2143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27445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6FEA0-12E4-4D9F-D0EF-2E2847E7D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9AB9893-3C5D-AD75-F72A-C41CDA8422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D0262C7-15BA-22DF-8750-540E84AC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44C01C-015F-A87A-C857-10B9B82DB8D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6747630-D8F2-7563-E015-A2D9459037C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13.4 </a:t>
            </a:r>
            <a:r>
              <a:rPr lang="en-US" altLang="zh-CN" sz="4000" dirty="0"/>
              <a:t>Extended Syntax (for network and group)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F56910E-0E6B-2CD1-F9B7-D28076E68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AF78603-A489-C8A7-3875-34D80D8002C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579640-BAAF-C440-BA68-AC0ACA02A30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18BF61B-71EA-AF69-75E8-356505884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3533283-47F6-BDDE-5C01-65EC4477FA2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87DB1D-6E66-8695-1A4A-5C13AC55F8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6020" y="2415553"/>
            <a:ext cx="6380766" cy="3789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68CDB1-B472-A839-AC78-0652D2002F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6955" y="2415553"/>
            <a:ext cx="2150387" cy="179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BF4C5E-E0C4-3579-87DE-919EFFEAC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6955" y="4576235"/>
            <a:ext cx="2150387" cy="1928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426911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90DAE-BA71-385C-A4CE-E6A94F777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381E851-B901-D3E3-F91E-0B27360B8B9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C2545D2-4FFA-C28A-95CF-4CE98D4DB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80F28F-1931-5A7F-18C9-FC114E12710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2B76BCC-20A6-D70F-8024-7B6354FE923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13.5 Using Sprites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131D77C-03B1-5F8F-0FB4-C96385C88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97044D6-FAFE-F432-0F05-77985DC9951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1409BD3-87AE-064E-02EC-EF20A754BC0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360AD25-DF24-B535-B219-8D0009738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8364FF2-6AF2-BF80-0039-9E33752BCC31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240CF2-83CA-854E-DD4D-A2ED4072EB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82" y="2411600"/>
            <a:ext cx="6927575" cy="3875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79109A-AE29-F1DD-417A-F2A776DF6F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9156" y="3695385"/>
            <a:ext cx="2316496" cy="3034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620118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D7797-A8C9-72BC-F71E-F0ADE470B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3FD1B48-7BD7-4712-CEF1-1B4B92D250E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5F9B642-F068-67FC-0CAD-32B983582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F49537-1A2F-A46B-B005-F347244521F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9E7AC87-7C38-DA24-CBFE-D820A14CBBE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13.6 Using Open-Iconic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0B4894-A449-AAF0-4320-1A87D4057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9ADAA17-980A-F233-28A7-549FC100DCC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EC8167C-6310-8043-978C-D5F477744E1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7F170F-4532-C1A3-C2C6-499DF4733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1D32440-A899-B8B1-548C-DFF12711BD22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756C8-229E-5324-2DE8-A4B6C028EE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7948" y="2404990"/>
            <a:ext cx="6934200" cy="3894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D9EA6F-FF8F-FA5E-6E50-ED24A8BBF7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4676" y="3969250"/>
            <a:ext cx="3147215" cy="2760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964906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D006B-DB02-D75B-05CD-5833CAD7A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6B0D061-68D5-0EE5-C9F5-9A28FB6E2ED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229C3B9-7B8A-8E26-14F7-CEBCF44C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D362EF-7B95-F4D1-B4BA-C2B2C6E901B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998C8C1-2F9E-AF8B-BA30-08AF3E4BE2C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13.7 Same Nodes on More Than Two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B74F72-658A-D204-7A8B-858C00AE3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DBCC4C-7C98-3A02-B995-32511B90CCB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BE5B6F1-DB5E-F576-4480-DD28A08FB8A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01C75F9-4682-6B03-37DC-336519C39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791CE1A-4EDE-967A-30CB-0B9728F22804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771C49-19AD-B0C1-A345-82E73F434B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0405" y="2364426"/>
            <a:ext cx="6503221" cy="3891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38131B-475C-851A-CA9B-C6C430DFE4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5522" y="4090218"/>
            <a:ext cx="2979461" cy="2165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539434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3FA6C-8F52-9467-EDE0-1B2D96D1D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E26F0BA-17AE-FB7E-4905-CDFB9C057C0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A1F65D3-E69A-0E49-F9F3-E388ED388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FCC300-36CB-ACD9-0CC9-2F73E36C2F3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AE03FDB-0AE5-88F7-0544-2B81A47042D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13.8 Peer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50B7344-B80B-4D93-6098-736D5E54C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600D80A-B3F5-DE6F-CC81-F72BCA4FAA4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AA95D56-A1AD-E842-3EB7-025F0F785D3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BD23374-88DE-86AD-96C8-399EE903C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F75F9DE-EF31-473C-A0DD-2121596B804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0B3EC-CBC4-8E87-0D65-58286255F7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330" y="2470495"/>
            <a:ext cx="6977140" cy="3792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DECC7D-9ADE-BE91-C085-F624150DB3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3529" y="2931277"/>
            <a:ext cx="2124459" cy="2895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505641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EC32C-1BF2-1450-05D6-CABF4D895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F3F710F-CB50-6408-FB3B-9606B2B188D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383F3FD-F612-14AE-E379-F6E0B7CD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56BBA-73BC-DCDF-83B4-EAFC197328D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CBE17CE-8A18-FDD0-8640-AF75787861F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13.9 Peer Networks and Group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2C7A66-ADE3-08F2-504A-8460F0839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68D293-F3BD-1558-A2B5-DBF12ADD0C2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942FCCC-AA8B-B9C4-7B4F-24C61C69031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1FCC366-8818-0406-7EA4-8640B3A9F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2E2CBE7-A702-0C30-11D7-15B63739B7AD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0CB81-4A63-ED67-DA8F-BDDC1BBCC1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2775" y="2352836"/>
            <a:ext cx="5595730" cy="3926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547D71-75D6-F48F-69C0-E0F54C78F6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6761" y="1984070"/>
            <a:ext cx="1833201" cy="4465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32239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D94F6-E5BF-8295-AFAB-9809D88E8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F6533B5-06EF-A369-BBE2-6443548BE98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21E9324-C0F3-7758-B0EA-7C3FAE1EE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DE101A-178A-7549-5C4F-F317914E750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E965C9E-AAC4-01E9-D325-B7F6A57BB57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13.10 Add Title, Caption, Header, Footer or Legend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1C3A1C-6A86-33E9-7939-A361B0A92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F320DB5-9380-D37E-E1F4-4641DBB0164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EDB1BE3-B5D9-74BB-F9B8-E81C97E31CD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49AE5DE-955B-0AAB-E953-2D735C758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D8D4320-EA21-9D47-FC84-843616623A14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DE4A6B-47E6-407E-3236-66E34AC798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0763" y="2404990"/>
            <a:ext cx="6291280" cy="3779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2F063B-2344-A011-335B-4AAA666954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0980" y="2362138"/>
            <a:ext cx="2081226" cy="3822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032208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7B88B-7636-5DFB-2429-54A9A86FC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DDD83F7-3934-5412-96AA-2872E377D4F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5FC0223-BA3D-6695-00C9-914682419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1452E8-2064-81D2-6A9B-400E736BA17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3B5B9E5-10E4-D588-4196-E9FD9F997D4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13.11 With or Without Shadow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1F8A9CF-8D55-B364-9244-58EB88BDF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56ADA78-4A1A-E4B8-DD41-A238FFAC561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BB4298B-A7D7-E2BB-B329-3D0CC408237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206728B-12D4-64F3-FB01-BEC87854C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A745392-D309-6D7F-B9C7-ADED87CB0FAE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2AF0CF-4C9B-8CE7-5DE5-1F3A4B5A89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8209" y="2320577"/>
            <a:ext cx="6635581" cy="3979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E7EAFF-D697-7D92-29F3-12E63EDC55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5742" y="2946242"/>
            <a:ext cx="3209925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7493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B74EE-BB2F-F42A-EDCA-D63547911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C2F0A53-C981-AF12-5B92-7DE34D9A14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132C64-D545-55BF-87F6-8B4BE4B1A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E83573-072B-FC90-04AC-C108C9578A1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4FFB76F5-F7BB-38EF-E57D-C6908ECFCB2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13.12 </a:t>
            </a:r>
            <a:r>
              <a:rPr lang="en-US" altLang="zh-CN" sz="4000" dirty="0"/>
              <a:t>Change Width of the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D1D28C-4304-A4B7-B1D8-AD05853D6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549ABD1-D478-8E40-2C54-E570E32BDE9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863EEEB-9016-6074-12A0-285F4D2104D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BE61CFF-5D77-A927-40AE-055E09A4E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061C226-1E52-ECAD-9F48-0888D16987E9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E98DF-A0B2-6829-196D-50CFCC998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3277" y="2350028"/>
            <a:ext cx="6473436" cy="3878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A73408-C70D-D456-1CE9-65B034678B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3513" y="2828616"/>
            <a:ext cx="2957429" cy="2997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411409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47CDC-12F8-DFDC-FDB4-C558318CC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4C1A880-105C-42B5-38BC-BBBB5A52C0C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CE2425-7C28-A110-775F-06946791A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058C13-E07B-5040-9E29-DA4DF81C71C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2B26D07-A8F9-6150-C2AE-4A282D7A80B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13.13 </a:t>
            </a:r>
            <a:r>
              <a:rPr lang="en-US" altLang="zh-CN" sz="4000" dirty="0"/>
              <a:t>Other Internal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8C1927-96AD-14D1-E264-84C88AD7D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7EE5EBB-4B94-C312-B783-F6E875B5D0E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38F75BD-ED72-AA22-A33C-1019799832D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F59C8C4-B6C5-24AF-459C-6D8360049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DC4818C-9F4F-E5C4-8F40-93EE28AA7E6B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514735-FA20-BE2C-F354-5D0F20A918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3579" y="2350028"/>
            <a:ext cx="6559751" cy="3938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2357B6-B2F2-9F4D-57FC-88413F1FD0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5889" y="1701229"/>
            <a:ext cx="1333389" cy="458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751159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47F5C-3821-4F9F-56D2-444499031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FDF0CC-CEEF-BA1C-0041-E49EC1A7F58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DFCF19E-0647-459C-7A8C-997CBCA1B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5CED4-6F99-F04B-5D56-A2B0D66A215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1957564-41EB-4E09-D3BF-EB3C503FC29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13.14 </a:t>
            </a:r>
            <a:r>
              <a:rPr lang="en-US" altLang="zh-CN" sz="4000" dirty="0"/>
              <a:t>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E96090-B44C-C5A4-006E-FBDC6AD22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B345515-3DAD-E016-CC08-82B2B1F91E7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29F6787-EB96-F2F8-4C1C-77C24762F6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88AE9A1-E5A3-6417-C741-9ACBF0138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89C9B90-0687-2C6F-30F0-418557EE1E6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64A8E-0D7F-E88E-DC60-3EB5C7B3B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444" y="2344766"/>
            <a:ext cx="6563962" cy="3930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7A407D-E1CD-F9FF-2A47-B86062D204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6680" y="2471868"/>
            <a:ext cx="3013687" cy="311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547666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40695-FCC6-018A-A0AF-39D020FAA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FB3571A-F606-54BB-398B-6D24F069BB1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91D5025-DFC2-E865-A5FE-4A0044DCF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4C870E-71F8-0E75-B027-5FA42826BC3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81AF652-60EA-8A4E-C64F-D0E5067FFDC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14.01 Basic Widgets (including Wireframe Basics)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895602F-DA32-C8D3-C478-ED713FE32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0CAEE17-0629-1847-B4E1-7C3F520EDCD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596FC9E-A714-CC78-7686-AFD85E0B87D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58F66BE-D61C-7055-EB14-F2AF15689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3B573A8-B73C-C5F9-BEAC-98F6AA24EC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5904" y="2363206"/>
            <a:ext cx="6500192" cy="3971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34A144-3757-2842-7BCF-61E84080BE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2748" y="2814430"/>
            <a:ext cx="2657475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248775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011D3-5D89-175D-CBBB-3A7D9BC6E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810EEDA-EFCD-3C56-000B-F931EBE6E8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8408175-ED27-B384-F5DE-560AA5331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69575F-AE58-489F-E83F-986C0BF2FF1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B823C03-DABF-DAF5-4C34-0AD822C90B9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14.02 </a:t>
            </a:r>
            <a:r>
              <a:rPr lang="en-US" sz="4000"/>
              <a:t>Text Area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F3A3D6D-FA1B-EC3F-D607-4FF85EC3E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F8123FC-0924-20DD-2B04-A7E32D2A460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6318862-197D-0832-710E-CB114FEFD5E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CB2FFA-A778-E574-2A9C-394A7AA41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0B23F72-039D-CA70-B003-0F31FCFE96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2780" y="2342942"/>
            <a:ext cx="6450612" cy="3934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3B90AB-8FA7-4722-3617-0FFE0D94F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0639" y="3415875"/>
            <a:ext cx="3590925" cy="1247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13468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15C23-A527-D1E0-0F74-9EA429E78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DC36242-F6E2-8EF2-E45C-1592A674477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359618D-51A3-7166-9F7C-48A252DAC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B6EABB-F4BA-A22E-597F-0CA2C81FF12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287B9BF-BDFA-BDF3-1E9D-27B1309E404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14.03 Open, Close Droplist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9748F7C-CAF6-77CA-FA30-C10D357B1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D94B4AF-D9B5-45A8-CE70-724E1421FE7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D51090C-3A7F-F142-264A-8D9CD85096C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260AB02-F4B0-16DC-CD49-905FCD08E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8F719A6-8258-7A07-4C25-FEF4ED79AF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7835" y="2312313"/>
            <a:ext cx="6923000" cy="3965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977EE9-D42C-D1D0-88DB-B49821404D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5341" y="3826913"/>
            <a:ext cx="8577865" cy="782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92448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CDE47-DDBB-43B3-5B74-3FB051D01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6B150F0-3308-0B64-BCEC-F1B4C1F9CAB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CAE7482-B622-7FA4-A5A4-94A825093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A9A89F-15C9-99AE-F63E-7DFE423B623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17BCFCC-4BEB-D0BD-991F-2543FF0A628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14.04 Using Grid [ | and #, !, -, +], </a:t>
            </a:r>
            <a:r>
              <a:rPr lang="en-US" sz="3600" dirty="0"/>
              <a:t>14.05 Group Box [^]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4291B8-07EB-2702-2C19-6A037DA9F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3E6BDF8-FF85-9AE5-4352-F95FB6D4385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203562D-4AFD-446A-A91C-C1801A6EF8C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7BE87DF-0786-5EA9-912B-84C17F883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A1B0173-1BCD-7417-99AF-691AE312F1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8169" y="2350028"/>
            <a:ext cx="7349744" cy="3956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2DB8C4-3404-A4FA-7735-4C53D4434C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4711" y="3238690"/>
            <a:ext cx="2496750" cy="1389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934F9A-3BF5-A103-D392-AC58D02584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4711" y="4709832"/>
            <a:ext cx="2512270" cy="1389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322246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75389-F9C0-3CC2-D93B-C196E9EA9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371B010-06AF-7855-4C75-D14CCA76B15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859D2F1-B874-BF41-BE72-708F3945B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44194E-3035-D761-879F-60417A15CA5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7A48F1D-5976-75D9-227B-F84E7173E12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14.06 Using Separator &amp; 14.07 Tree Widget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B1B214-590C-E1B6-6BEF-FB8C876F0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3FBC3C3-FB4C-5533-F1F4-B13443053226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15AEA8-7AE5-5640-EEAB-FEFDC2542A8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E39420-708D-0263-8F0E-B16F06A52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78E8D16-3F04-DA85-50A2-0FF2C1C089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4033" y="2326649"/>
            <a:ext cx="8348401" cy="3967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5C658E-76C0-A97A-A92A-48C78E0209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7565" y="3313409"/>
            <a:ext cx="1336488" cy="1862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1D861A-3743-4B22-3651-958DC6A188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42359" y="3313409"/>
            <a:ext cx="1373375" cy="2729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721393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98DE2-90D4-4380-4A89-9AC2F349C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7E7CF5B-BE1A-8EB8-9A9B-D33B3B884FC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B1B560B-5B41-6B51-EF56-24E71148C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5B0AB-5816-B01D-E455-6B498BEC6FA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3CEBDBC-CBAA-7B9A-41A4-401021926C8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14.08 Tree Table [T]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0AB3C31-6B77-1936-EFA1-AB9C5592A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4CA7879-5B45-A5EE-AA9B-313EDA76532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24AC9C9-A49E-7F82-C589-29ED366656B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12CA462-F5FA-DAC4-36E0-CACFE386B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885FCAA-CD04-9F58-8D57-6C1E3D28A5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1168" y="2322994"/>
            <a:ext cx="7963458" cy="397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419BCF-AB55-DE4C-7347-A89B7CA7DE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450" y="2268159"/>
            <a:ext cx="2366419" cy="3899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023192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4352F-6317-85B6-B33A-FB43BF055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DAF4C4E-8FE5-DA9C-B266-FFD6BEA7CCD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8C0569-D558-A261-2FD5-7DD567258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E9EAFE-DDC2-B4FD-EBD2-7FD60903D2C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C56382E-7175-F88E-E05E-8DFB3657FE1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14.09 Enclosing Brackets [{, }]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D26E910-93B1-7132-DD9C-7081B1F94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7ACF009-A6C2-59D9-3CDC-4DCF43916CE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5AB12B0-672E-C168-0A93-CC810266A0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4A62A5D-491B-A206-7716-E45B76C5D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3D62F48-5663-013E-3841-B0759E881F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81" y="2333220"/>
            <a:ext cx="8408506" cy="3990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5B7D08-988F-9265-863E-B4DA51DBE9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9642" y="4137840"/>
            <a:ext cx="5076825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8956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158ED-35CE-B1B5-9658-AD403B7B6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F96EEC-C52E-D954-5D86-D2886A7CAA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82679F1-2DC0-282D-0DF7-0DCFFD78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D9C70C-9525-6814-8381-F457D138D72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DE0BC85-B620-8222-12FE-FC3823AD8CC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14.10 Adding Tabs [ /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D406CD4-E3D1-742E-E1D9-3399732D6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FEA639-CCE9-0338-8F5F-F6FF01327B3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50134A0-5BE8-5B76-4CE4-0AF667014AF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10E494-2BBD-3A07-6570-B21D64FD8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9ACB5A-1DE9-44CC-9891-500ED99873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2956" y="2350027"/>
            <a:ext cx="8279295" cy="3984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DD6EE8-6F9B-F1C7-CCFE-BB351F4CA2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3862" y="3261279"/>
            <a:ext cx="4057650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222154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F7E2E-62C9-41BE-05E5-825D3A625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B59C08B-AC93-4300-60D9-11DC1D685E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CD3EFCD-828D-4F29-23A1-0305E4C46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68AEC3-AD3C-37FA-B646-84F57AF7404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1B2E17E-D4C6-7399-BEB3-2B4E891D66D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14.11 Using Menu [ *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6A46E6-15BC-30DC-E494-20501F406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3C25D49-7224-970B-D2FC-F005ED96AEF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4DE0777-9170-E6C8-81F6-773D842082E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DDEBA0F-895C-1D09-A42B-D2A3D174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771DC5-2A37-F45C-39FB-194DC2E2F7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5111" y="2317802"/>
            <a:ext cx="7114080" cy="3965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E28DC9-4C6A-F6F1-293B-BECAC8FCD7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5761" y="3075540"/>
            <a:ext cx="3857625" cy="2257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7915510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54CC9-3168-0122-AE1C-75C8F1E45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022C6BC-FBA6-E311-A0FF-A80FAF78ABF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525A58FA-0587-1674-005D-517AB93CD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CCF21C-BD6A-86C5-AA3D-1E3A71BD814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AACE5A7-A0F7-13A1-6E10-0D7DFB00220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14.12 Advanced Table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8E3771-74F8-F26B-2C66-8430C5D5E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A4A399C-0772-EAFB-91D5-5F9007C39F7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1CB1936-6401-6028-89CE-D9AFD145C2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08C0B34-6BE7-214D-D510-50A36EDF5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BB1762A-EE1D-E924-E542-2065CB71A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9061" y="2311762"/>
            <a:ext cx="7536904" cy="403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A53490-8009-50A4-BD73-2FC5CE882C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9867" y="3120887"/>
            <a:ext cx="3914996" cy="1189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848120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EF34F-9B53-F903-0BE3-9AA61F7BD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AA2D407-20C1-202D-D6EB-0F315E123D7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B5D06B7-9346-8D56-4FAB-4E2027D75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AFC0F5-1B32-232E-C4ED-8CFF95B8A65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BEA877B-BDC5-35FC-AAFB-29BF6182B3A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14.13 Scroll Bars [S, SI, S-]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C7C5FA1-A88A-6D6D-C741-0A7D234C7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7844172-480E-9A6C-F55B-4361E361E35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EF23D96-5DF8-6D49-EB7D-0E84B5E85BD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8182E1B-2624-B010-434D-9E1FF55AC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A1441DF-02E2-0038-BCEA-CD440CE2C5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2957" y="2360306"/>
            <a:ext cx="8097078" cy="3899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14AB53-8AED-04A8-925D-110423EA28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3581" y="2914857"/>
            <a:ext cx="1681991" cy="2502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574145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C0AC8-9274-DF3A-A4F3-2E6659FA8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538FA7A-6007-F7A0-1D98-9A352E464B3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6BA0881-B9BC-FB00-7CC9-BAD2DF1A1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835235-35DA-32C0-2E5C-B3B60F66790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7C13D6A-629B-EEA7-B994-AA60B0BC729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14.14 </a:t>
            </a:r>
            <a:r>
              <a:rPr lang="en-US" altLang="zh-CN" sz="4000" dirty="0"/>
              <a:t>Colors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F15FD55-850D-0AD9-A0D4-5408E983E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A1D17FD-E92C-96CA-8959-6FA31C8A65B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131584F-3179-C93A-D058-3B7010AF923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1FA0955-05B3-2E32-058F-0026A3B6F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D8C65A5-E5FF-6E3C-F990-F88CA2AFD2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2409" y="2350027"/>
            <a:ext cx="7623313" cy="3964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D4E973-8367-2809-62EA-6FCD1F70C2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2243" y="3185340"/>
            <a:ext cx="2998305" cy="2768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651663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CED3B-1CC3-8B94-7FF0-3EDD21477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C1552D2-D962-7B33-9981-65993738318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3C67AAE-DD4E-C938-29FA-CE8C6AFAF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40433F-BAE6-B39F-8A35-7EFD963AE1B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6AD6040-B48E-7F18-9701-354F5F2EA06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14.15 Creole on Salt (part 1)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FBA0D22-9FD1-16D2-970B-E7D134137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171B6A6-1607-3355-86D6-6B3CE0FB5E3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74F06E5-A4A0-B6EE-4648-A2AD6AA7DF9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58BA69B-9CDE-5EBD-7DED-09F9FABB7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4D46AC4-CEE3-4424-E89A-04674C2C21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6755" y="2339130"/>
            <a:ext cx="8215680" cy="3942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10C21D-E28C-C574-EE67-B74E03B542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5127" y="3487325"/>
            <a:ext cx="6705600" cy="233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028649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73C79-74A7-5A01-200C-E132A15E3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ABD88C8-EC1F-800B-1C16-D8C04478D7D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7A0A1B8-6662-5A07-FBC7-735270D1B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398D6-0C83-DCEE-9924-4447EBC6604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89B2D1B-3ABE-C03E-1E84-5CDBA7B13F0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14.15 Creole on Salt (part 2)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6E00E84-9FD9-2E95-9039-83E195B86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B9E37E-B01C-1F07-7A36-40E55A30270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BB3E216-2B58-5A3D-6164-ACD0A98596F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5E0BB56-1406-8935-E70C-786BA9EEE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E2D3582-2505-F41D-9EE4-E0F4128F8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6755" y="2339130"/>
            <a:ext cx="8215680" cy="3942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3EF3F3-B399-FA1C-5E34-4EA91373A6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5127" y="3487325"/>
            <a:ext cx="6705600" cy="233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429439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CE3BC-014D-1B25-388E-38D6A2626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E098A43-0836-70BA-2B6A-623C05CF381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C15DEE-9B8A-5C86-AC59-64E9A6A88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843762-BC39-0526-03EE-37D0ECFBDFC0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A8452B4-0E23-DE7B-3B07-D0127F95A28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14.16 Pseudo Sprite [ &lt;&lt;, &gt;&gt;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9B4FE9C-B4B5-0356-139B-84B686438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44796DE-5187-0065-BE57-4280E9F84BE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C1A339D-9C6E-4DC2-6417-0DEA098809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18AA3C0-1025-5286-3166-E1DBD27FA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2DBC0D8-4740-29BA-0B9C-EA2B44448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2591" y="2363945"/>
            <a:ext cx="8398566" cy="3892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6C9076-ABD6-DFDD-55A3-C979085281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2756" y="3710577"/>
            <a:ext cx="5305425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349364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CCB20-579E-6486-E721-7D381D7CE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91B8590-B342-75FF-F7C5-0F34B1B9CD0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F2FEFC4-EEF8-B3DA-BC76-5FAC8C556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C1F04E-0174-4142-D034-FE264B00650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DAA7C40-7BB8-FEE7-5940-C030CCC17CF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14.17 OpenIconic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766BC97-4A5D-B156-16F0-1B58E0D69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EBC41B9-26C1-8CF7-95DA-EA9B0808871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14EAB6E-63A0-AD15-4B41-3590BCCE5E1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F8CBAD4-74BD-A70E-2F78-AF462C59D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136F84F-DA61-AAF2-36A4-31E35F8126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2835" y="2331981"/>
            <a:ext cx="7971182" cy="3956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DB8DA1-7E28-9608-AD37-111ED1F512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6909" y="3904629"/>
            <a:ext cx="2790825" cy="1076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997589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C3920-18EE-C9E9-B77D-17B1255B3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E8E7E3A-2261-209F-EEFB-EBB08A14448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7ED458B-91A1-7993-9935-728BB403A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4BAE21-5450-A6BE-2BDB-6F89E2E13E8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B5554D9-4B1C-90A9-8C39-9929598A82D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14.18 Add Title, Header, Footer, Captain or Legend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7923547-E458-AE60-6B41-72FF5A086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386CFD4-A6A8-3F5D-4BEA-81D930BE40C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0F241AD-9160-D1FE-41F1-1D11943CD75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82C152D-930B-3183-7D4F-CD4CABE08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5680789-5EFD-2414-C0CA-AA9E5DCE4D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2780" y="2375626"/>
            <a:ext cx="8547950" cy="3905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7D6866-DAD8-DFE8-BB1B-2118540295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7414" y="3966350"/>
            <a:ext cx="2039415" cy="27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167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1E7BB-FA86-76C3-CFFA-D25D45E1B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ACF086A-84F4-D94C-784F-ED1C1483B62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D0CD2C8-3FF2-0D9A-124B-D105DAC1B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9869DF-5201-A965-7A3A-830B9C709A0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2085441-157F-02FC-068C-447D98E44DF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14.19 Zoom, DPI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47CF601-A6C6-984E-D5EF-82057103B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C3F500D-A1ED-ACC3-FED2-0D9C7589B7A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DDE716F-6BD2-3537-E35E-E38A48B2247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B0B2F45-9278-A718-689A-BBC0E55BB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DA06C00-AA9B-2D29-BE99-AFF10C43DB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443" y="2382692"/>
            <a:ext cx="7752522" cy="3891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A79D6F-ED48-DA12-8D55-798DE90B3A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7676" y="4709832"/>
            <a:ext cx="1788852" cy="711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0E7432-9FB2-6908-E729-5CA1CB409D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9358" y="4425075"/>
            <a:ext cx="3504690" cy="1271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DB1D8F5F-2C5D-D9D7-3AD8-CB9A9774EFC0}"/>
              </a:ext>
            </a:extLst>
          </p:cNvPr>
          <p:cNvSpPr/>
          <p:nvPr/>
        </p:nvSpPr>
        <p:spPr>
          <a:xfrm>
            <a:off x="7896833" y="4852215"/>
            <a:ext cx="422220" cy="495037"/>
          </a:xfrm>
          <a:prstGeom prst="rightArrow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5111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2CD1D-33D7-7B44-818D-0E70A6A0B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819BB27-A393-6838-C876-541C4152A7B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0EE46F1-D833-2D5C-C95C-38F65A244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6615AD-29A3-0F72-CC53-ABF5D106C69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1BDB266-8130-8D6B-1C6C-CB643C5D845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14.20 Include Salt “on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B5D2F5-DF22-740F-0276-B28ACA7DC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19C5BF8-F218-199A-844C-0497E3A7FCB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7FA3F30-7E34-AC0D-E25D-EC28B5802C0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0F9B145-649C-3114-C4FB-099E16862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D2D6FAF-FA2B-B35A-5355-7ED03A6AC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2590" y="2315708"/>
            <a:ext cx="7132983" cy="3989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42E07F-1710-92BD-DAA7-1A782B5B22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6340" y="2350028"/>
            <a:ext cx="2774964" cy="2051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371282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7D882-8F3D-EFB9-7396-630E6849B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40D05D3-1E57-7CDD-43DC-0202F69DE47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D2F0C87-9CA9-E4A3-23B1-EFBB585CA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570B46-21CA-0EB4-FEE9-3C71E3BD6E1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20FD160-2A25-B0A4-82FF-69329AD4773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14.21 Include Salt “on while condition of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FE851D4-C2CD-B84E-8BD1-D2E2B1E81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6D3E903-1BA1-DD19-1D75-9E09E3CE8AB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6948F91-E7F0-EF78-161E-4F5DFFA1D3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A3B0658-657C-D3C1-D86F-C4E3AFC25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AA98A34-FA1C-55E7-F954-B23BFE342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5362" y="2350028"/>
            <a:ext cx="6884925" cy="3845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1AB251-0000-164D-D882-A032AA8E5C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5878" y="2337336"/>
            <a:ext cx="1482573" cy="3858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679340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022F1-5F66-A016-8092-6A8DBD7EF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4D49771-ED21-5931-F087-02B160DC4D9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CA0915D-E58B-2A9D-885E-209F119D4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B62702-66B6-0B85-42ED-2B0CA317E18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038B884-9E52-FA83-5234-F96A07F4EA2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14.22 Include Salt “on repeat while condition of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319C15-F4D5-22B2-2AD5-2988C5D24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E8F58AC-2386-09C1-8DBA-758A05C5E1A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D4305E4-2B73-B490-0A4F-DB4B8353520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1F5D6FA-742D-B0A8-0630-2C9846305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CE2AC9B-3B99-AC98-992B-6CDC13BE53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2775" y="2329871"/>
            <a:ext cx="8547651" cy="3997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FE98A6-9F85-53C0-F879-5E04568AAF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4294" y="2167128"/>
            <a:ext cx="2138691" cy="2971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016692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D5D1F-C320-AF65-4B2A-50A205E7D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E64D5AA-DF54-2B15-A168-EAAC5F0AE90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F585F10-822F-1961-3DBF-E1E01CEE0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F25E37-B1B0-0D6E-89EB-0DC017F7E25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45A1159-D834-3A18-92C8-4BDEAA1DA0F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14.23 Skinparam (Skin Parameter)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159194D-E9DC-389B-7049-82189E5D8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58622FD-E787-2E07-A522-54F9BD0BD7A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E4B16A3-5BE0-B652-C858-78C05AC4AA2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35CEE89-E01F-3B67-D8DE-67480412B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3F2E3A7-7653-8B82-F3AB-C33B02B85D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1949" y="2347411"/>
            <a:ext cx="8845859" cy="3962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A1660E-F186-FBA2-404D-56988DE67D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3722" y="3238690"/>
            <a:ext cx="2210485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2EFA42-3788-CAA5-A5BA-416FA69300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4378" y="3238690"/>
            <a:ext cx="2305050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484835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C53D5-F92A-E016-49B7-1061343F0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C74AABD-87B5-1BBD-FE8E-CCEC395498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C1D3F6E-2FF4-B894-8EB9-11B4D9B88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E39486-80C7-40E3-5A48-ACAD87987D5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A922FE9-D3E4-9D0E-ABEF-B0ED6724311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14.24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E915880-ABD3-6C28-E818-7F4C6C03F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6375E9-F08A-70F3-A36E-14735C399B3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F4CE2E2-EB87-E46E-46A2-6B1AB7AADA9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CC893FF-5605-435C-2D4A-206302593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AC0803B-4A41-2ED4-4134-B306A9F57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8497" y="2350028"/>
            <a:ext cx="8303329" cy="3824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B0AFD7-475A-2F5E-B696-230214DD01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0952" y="3962612"/>
            <a:ext cx="2210485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727365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7B10E-B4A9-BEBC-97FB-F1F1ADF0F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66C165-74F2-F95D-A300-1B47F571D15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A684A65-B020-D7C2-A840-DB306E58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24F029-8960-A4AF-99D0-9023528CB60D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251</a:t>
            </a:r>
            <a:endParaRPr lang="en-US" sz="96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+mj-cs"/>
            </a:endParaRP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7317A5F7-019A-3AA8-1B63-80E9D660333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15.01 ArchiMate Keyword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2C8E126-4ECF-3C4A-3C04-11D55240D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3DC683-E3EE-AF79-ECDB-D1635E564F5C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C6AB33B-21EE-E23E-C2B0-72583491C6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C577007-83B0-6822-5FEE-98A0BED7A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2042008-1B4B-A7A8-EED0-1FDA5C4CED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763D28-6014-E82D-6202-209B0C50D0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9736" y="2350028"/>
            <a:ext cx="7249334" cy="3947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1E03FE-AA99-6593-129E-24E8E21002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9843" y="1379473"/>
            <a:ext cx="2598272" cy="2317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1561557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24BD0-DEC1-D803-7B40-96DD89C98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FF982B4-E2F9-886B-23DC-48DA2EF0A5C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E020BDF-A92C-BCD5-0B93-0EA77AA42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8DF577-B667-09AB-0B45-37838049E938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D466A3E-851A-1E37-AF63-64045C0C91F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15.02 </a:t>
            </a:r>
            <a:r>
              <a:rPr lang="en-US" altLang="zh-CN" sz="4000" dirty="0"/>
              <a:t>Defining Junctions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DD153C1-97C1-78B6-270D-31EB57CD5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F449326-C8EF-D667-E76F-F10728742E69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E804BC8-9A77-A033-DE42-78127CE9ED7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56C34AC-2E10-070B-605E-46DE1046D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2FE7CDB-23F4-FFD8-BC7F-B685B4031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9A644D-C22C-32ED-298C-4E5C9A02E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443" y="2352991"/>
            <a:ext cx="7773599" cy="3914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0DF89A-A411-8F11-634D-DBDF5A19CF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8169" y="3978446"/>
            <a:ext cx="1869792" cy="2281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792497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EEA2B-079B-3311-BEE3-C6A31DF23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9631B95-7A88-DEC7-5E55-DFF3ABF08E6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2B4AD08-4BF8-BB2D-8148-A9A29F923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A07A9F-AF90-F511-854C-96E7DA17E61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8A6081B-B8A6-7795-2634-BA5C8CB92B4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15.03 Example 1 (Method 1)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2359B17-10F7-8B9B-E0DB-62276EED4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4920800-0946-8011-2187-B1E989E8873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CA989F1-E256-8E8E-0DB9-558CC1F9BEE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E5139EC-FE08-FDE1-DAA5-A4EED9964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0AF7BC7-1545-FE37-62BA-68A2C9AD5B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14D71D-EFA4-17E5-219A-6B93316797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199" y="2445305"/>
            <a:ext cx="8633791" cy="3729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2D6607-40A6-4DFD-5101-8BCDD56779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3842" y="1199240"/>
            <a:ext cx="2983297" cy="2418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684959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BBE5F-9BDD-13F6-ECCB-535B476F0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90D6AD4-E266-6ABE-A878-1497426BDF1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ABD3A8-3DA1-E83C-6A32-8385602B1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F9D7A-BD81-DC59-820D-2C604C91DE8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F956E79-0EE3-67D8-EE64-95386969F55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15.03 Example 1 (Method 2)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F3DB2B-57C7-C867-D458-974EF32A1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A7B16A9-C345-1E26-EE6A-A566060E056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E063F49-FE5A-D5A6-968C-C150AD888EC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DDE0E3C-5684-01B6-D94B-FC84B4AA9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32474F7-5337-38B8-27A9-ED685B8CA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15218F-21BE-D0F5-B98B-AC6EF5198B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199" y="2445305"/>
            <a:ext cx="8633791" cy="3729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F6971C-5273-50E5-986D-CD968C1A59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3842" y="1199240"/>
            <a:ext cx="2983297" cy="2418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9683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C971D-0E20-16DB-3A60-521BF865E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085DD4F-4E8B-DE1F-D027-D9E5F0C6B3E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E5506DD-EBBD-FBCA-E1E3-806434232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9DD34C-D158-15DA-0247-91ECA7D4F7E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D270538-AEC4-F597-6F33-971562429F96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15.04 Example 2 &amp; 15.05 List Possible Sprites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CA060CD-1263-424E-1D7D-61C6089CB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373E1B2-24C2-013B-6615-8BB84FC8E84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3A8DC10-CE34-3BC7-1E41-F9095FE09E3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A44BE61-89D3-2867-213E-6B7CF9AF2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499F1FE-2E05-6FE6-3B1F-B3F40C9E54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6A7286-5AEE-9189-3E7F-B8BE787BCF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890" y="2454965"/>
            <a:ext cx="9138479" cy="3687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91559E-EA31-79C0-1564-0E1A3197EF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9295" y="4397722"/>
            <a:ext cx="2314575" cy="942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145814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CB7E2-4B7D-78DA-59B5-96C6BC1BB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F0A938C-375D-1647-1E3C-979DC48597F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3448347-00A3-B684-08FF-D44CB231B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D0622-AADE-6765-2D69-DF3B2037BFA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58FF6C4-F65B-EE4A-5B05-EF2F517CD55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15.06 ArchiMate Macros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022876-7CDE-4449-7921-060DC7E20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26098E5-908A-0D25-C7F5-77E06BFB1DDE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20E3B0D-B140-096A-D609-23EDAEBACF7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AEC7A8E-3CF6-E948-36E7-3037D91B3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56AE96C-544A-AEAB-8320-DD3238AF8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887C11-DD91-878C-D1E9-FDE0986226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2067" y="2350028"/>
            <a:ext cx="9160565" cy="3673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CB357F-A008-134D-8CC0-B758DB130D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4398" y="1350817"/>
            <a:ext cx="2227282" cy="2391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293482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3D229-1450-33AD-C7EB-C1FD9AC65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DE7D53E-0F59-2A76-31AF-046B439DD9A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CF2D2A6-DFBF-AAA9-CDB0-202B5A849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B192CC-F7C6-4665-B793-D6AEE2DC745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257</a:t>
            </a:r>
            <a:endParaRPr lang="en-US" sz="96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+mj-cs"/>
            </a:endParaRP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8DBD6F0-BFC6-04A6-B25F-AAEE4E1D173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16.00 Contents Introduction and Navigation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47374A-0D42-95D9-A393-8534654F0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0C060FB-243F-4E60-9203-280ADFF22296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83F3028-63AA-5048-C8A3-383E06C6218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CE8CA99-2EC9-6283-3FC5-103AF4142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BC53A48-3B81-3EF1-4C6B-B83212060C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3504" y="2297202"/>
            <a:ext cx="7407887" cy="4026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74FCF3-05E7-1124-8082-C3C4DB6716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0286" y="3792785"/>
            <a:ext cx="2367895" cy="17759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0525212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66398-CFB1-4961-0C91-0E890CD90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9814E7F-9986-C77C-7929-C8812DCCC66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8A2817A-9297-E94A-E716-90982171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E8EA28-0298-D273-8848-886E87D4EF3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33E3B3A-CFE9-AF94-7AEF-B147FCF12A1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16.01 Declaring Tasks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629FC4-0E27-D349-87E5-52643BC6B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313A05F-694C-5CE2-BF9A-B333270CDD7F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8E3666D-95A4-41FF-97F2-AC8F983499F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C448AF4-BF32-F44A-D8DC-0CA53CC0C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617DE21-0A03-2CDB-C862-D323EFE320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9979" y="2285022"/>
            <a:ext cx="8305800" cy="4050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107F99-AE5E-B37B-8508-A7E8C3C387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4851" y="3208950"/>
            <a:ext cx="2992507" cy="2395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438297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0D58B-603D-18B5-9BA9-87D4EFEEA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4653682-0F05-E6E1-44E7-89A1F4DCC58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546AA10-EA57-3EAD-346D-52B11DF4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B065A6-B424-336B-DD14-9CD85F91F68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04DBE3F-D764-2AE8-0724-0A76BB73704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16.02 One-Line Declaration (with “and” conjunction)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5DCAF-EBB0-BEE4-D607-5F9E965F7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5EF867C-73C8-2576-6BC0-C2B90493761A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2DA8FA2-A77F-C1AE-AFAD-4F4E212A2CC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DFCFC40-0666-449E-B24C-55B3FD6E0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EE93003-F846-E29F-AC80-E8AF4985AA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3564" y="2320639"/>
            <a:ext cx="8226287" cy="3979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030EB3-5DEB-93C6-5452-FDDCF74A7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1136" y="3782254"/>
            <a:ext cx="3478887" cy="1055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241744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DA85E-C6EF-5879-78F0-4B71C71A1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85C6001-B68A-8A54-2DCF-ED61225355D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4BA9054-01E8-BF58-F080-4433DF127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9E66D2-2BDD-6AD6-F4F7-3618BE720E9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0D98A55-EA53-4BD7-7FFB-5FC188E507F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16.03 Adding Constraints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570B6E9-9E37-62EF-74D9-B72AD8F3F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61B8987-0D45-049E-C7C7-66A2CB559C24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5DC57E3-A69F-014E-DB4F-26CBD69F1CE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DF6E41B-14B9-255F-7D44-0D8BA3916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56DD936-0708-99E1-92C3-207B254889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3018" y="2335160"/>
            <a:ext cx="8216348" cy="3986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5B62AB-002F-746C-AFE0-3CD5DB1E40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4638" y="4591879"/>
            <a:ext cx="6153150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385250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42E25-AC49-A7C5-4D41-70362006A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7971200-E944-C686-9F9F-890D15792C8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77C7760-2D4D-7DFE-E0AE-BFAA85D36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D7E8CB-2790-0D06-9FA7-B04712349F0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8DF2AF5-5D88-9F62-BB20-847222374AB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16.04 Short Names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163799-DF37-8D8F-51A4-BFFEC929D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C3AC08B-AAC4-CDA8-0FCD-399B1BE673D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28254EB-A8F0-BEC3-34DE-958189015F2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143D76C-CBBE-D842-9717-74BBCCEA7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2A1EC2C-9A79-76C9-6C58-48EC56A9CA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3077" y="2363155"/>
            <a:ext cx="8040758" cy="3934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BD71B1-C0D3-DC85-B8F6-50AD10F93A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0008" y="4493470"/>
            <a:ext cx="5428422" cy="1209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7617677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C58EA-486B-D511-E7E7-77E466DAE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B7CA08E-2997-3BBD-5790-ED679BE51E3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21D8096-3034-6815-F52D-5D8A39E3F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ECBAE6-AEC7-9B8E-3677-0525D73B28C0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0F199BA-14DE-1F55-7BDA-09D13272BD3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16.05 Customize Colors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EBD996-A34B-26FD-8A98-4D0C29C6C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2C4A5A-6BB9-4D64-EC02-1D2A6F878D5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375164-BEF3-42D6-6647-242F9563861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FE2A308-ED34-E6EF-CF83-BA3628ADC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57F4088-D153-53B9-255E-33EE5AF8110F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5622FE-A1BC-A960-04DE-7508789526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2895" y="2337680"/>
            <a:ext cx="7620000" cy="3981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93EA7B-074E-C6A8-18A8-6B8F11663F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3542" y="3995218"/>
            <a:ext cx="5191125" cy="1123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4382529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2A75B-E1C4-A043-7747-0328F9F86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6779C90-B361-EC02-3E2E-AADBFFF4FE7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D7015E4-9D0C-69FF-3EAC-7DA7A08A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2CA748-694D-7095-F0EB-557F1603BCFD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DAC7926-BA4B-7744-9B95-1FBC5BFB75F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16.06 Completion Status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FD9938A-0972-9712-6FF4-180C2E762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902726E-512B-AA50-2199-E8D14D329CEB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617EBF6-8B88-8B1D-E79A-D2A835528BE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3C3FFF5-FADF-85F8-B847-596EAB688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A9D6F9B-CF8C-1682-FB78-C274648355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1671" y="2334355"/>
            <a:ext cx="8405191" cy="4007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607A16-C9AA-57E4-6427-765C09B388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2957" y="4123486"/>
            <a:ext cx="2596811" cy="2392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750568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C5D27-9CA7-F4CF-80BB-530068B66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60F0586-C29C-D925-B41F-5E530126D8E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0BE8A76-AAD3-B9AC-3364-FE072EB53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30521D-9A0B-DC80-A85B-C59AC8AB839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43679D4E-23CA-660B-1912-3B727AA8F061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16.07 Milestone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12BF30-0269-176D-162E-5D2A1EFE8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FDE8341-1FBD-72CE-55EC-CEA0733D493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9556F5B-497C-91FD-FE20-12FBB9775E8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169772B-32FD-B2E7-CCE6-40AF77EC6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7F0B726-4CF7-4C79-7240-DC1CC52D8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2956" y="2338963"/>
            <a:ext cx="8100391" cy="3942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E9D40B-D976-E3D1-252F-72AA958BA5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9085" y="4284240"/>
            <a:ext cx="3992134" cy="1528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6540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6CF6E-71A0-2CBA-8C59-2B633657E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C24745E-D09D-7AAF-9563-7E83CE7ED7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8FEDC61-B1BC-715B-71A3-32036A39A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DD05F0-C1E3-09AF-E3D8-35BFB59BABB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0A8A1A1-2220-66F1-B476-D16D4898D81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16.08 Hyperlinks &amp; 16.09 Calendar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C0E563-84DE-1453-12B0-03541B308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D25FA65-FF80-6129-D1FA-4932D529BF8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8FF758-22E4-8FC9-052F-7AF97017A9F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A532334-F06F-8F49-2F43-B6E6CD7AC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173C6A6-3A6A-75BC-6ECD-B45F067CF9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3625" y="2323448"/>
            <a:ext cx="7858539" cy="4010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A00477-3AB4-1C0A-4237-D9BCC6FD73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7234" y="4747217"/>
            <a:ext cx="2638425" cy="857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2D0A4A-E352-969C-E47B-3498F0B35F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8504" y="4547637"/>
            <a:ext cx="3305175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163838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83C94-1565-D686-9421-73790D416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D992CAD-4DC7-642C-EB5A-3EE37C778C2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F71F104-A05F-0F35-CC8F-6F72763F1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5888B2-BF11-EB91-D721-67435924BB5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5E7EA8-9989-047C-D1BB-68C2D00EB8A1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16.10 Coloring Days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C405DA-B11E-CE83-22A2-20D81099F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67EDD7B-2E79-B5BD-B9EE-228DB638C6D0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AEA6A56-A1D0-964C-DEA5-1FEE7037232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79ABB05-A0DC-B50D-1C51-8902A8F69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B75C605-A219-B0DB-4127-277D0C99D1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6030" y="2257710"/>
            <a:ext cx="9037673" cy="4023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F3F02C-0A26-5E57-892F-8894903608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6752" y="4007098"/>
            <a:ext cx="6886575" cy="1819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9643626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EA2E3-D566-E972-C872-DB50ADAD9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E9E11ED-F4CC-100F-1C59-89E1A7A9DA5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4BE8DE8-FB58-DAFE-E331-B408EC4C2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F87841-FD02-9ED9-57F5-0B403122487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FD1FE65-DE96-9D39-5FEB-26DD84EECAE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16.11 </a:t>
            </a:r>
            <a:r>
              <a:rPr lang="en-US" altLang="zh-CN" sz="4000" dirty="0"/>
              <a:t>Changing Scale (1)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64CD7B-DAEB-9B03-4BA3-4A968E7B9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60B5EDE-51EE-2344-DD46-28509CC3058D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EEA9D8B-B728-6AF1-5492-BA218B4952A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BA6152D-2EB7-B84B-AD5F-A36215A00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BA52F01-73B6-55EB-407A-0194E0A3B0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3625" y="2330330"/>
            <a:ext cx="8981661" cy="3996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3872A-C74A-8472-6240-31D22263CA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3529" y="4482902"/>
            <a:ext cx="8213863" cy="1490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441429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380EC-0328-DD73-8921-F6FC93961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3512FE4-5C53-6594-C8F4-6357FDC254C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EA2B5F-F4F8-8460-2203-E14BFE325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769042-46B1-37A4-CED5-4039AEC846A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DADE9E7-B262-1A83-0AD5-F2B0F32F4E2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16.11 </a:t>
            </a:r>
            <a:r>
              <a:rPr lang="en-US" altLang="zh-CN" sz="4000" dirty="0"/>
              <a:t>Changing Scale (2)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7BA80E2-3AA3-72C9-9238-38E62EB1E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6900DCB-0B51-49D3-DE0A-60C2C65F20CC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59FE005-BF6B-0536-2362-E4D7F92574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4438BD9-939E-9055-58DD-2CA43A67D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3D43B77-9631-66B5-7BCE-484157140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3625" y="2330330"/>
            <a:ext cx="8981661" cy="3996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B777F7-FC6B-210A-6C3D-925136C8EB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320" y="4001319"/>
            <a:ext cx="5629275" cy="1571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4677190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35B4B-D60F-BB53-49C8-D2CAA2661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7113E16-9522-AB8A-8CCB-2AE95804B1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54CA02B-A81B-E3A0-B1E0-C2ADF53D0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F292D2-5A9B-54CB-0539-5B40EB159AF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4D6328F-015D-32D4-DD8F-4C6A3C0D060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16.12 Zoom (Example for all Scale)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90CFD3-840A-7A88-4F2E-6835A2BC6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0A0E283-D81C-030C-D436-973734A9C21A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22C8E85-75ED-A10C-9927-DA553C3B690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DABD9C-A212-D526-1628-64035E948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7A37241-C3A1-F959-7674-A84C919A6A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520" y="2330359"/>
            <a:ext cx="8286037" cy="40067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409EA0-37C1-256A-791D-001DCADF00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6809" y="4231808"/>
            <a:ext cx="8096042" cy="1594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520821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A9ACA-DD22-468E-D731-9902A7C00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E69A55E-6B7B-7837-EFCF-D586848F00A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00E8405-B96A-CD0E-10C9-ACC66DD0D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075988-B123-ED4F-64E2-8400286D7FA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0D62472-8390-0D56-E757-91ED1FE0C15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16.13 Weekscale with Weeknumbers or Calendar Date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3F4509A-BF75-FC39-A53F-9044B4D28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65CD5BB-B8CF-7F05-CFE1-C440F52BBA9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934F509-C02B-80BB-B338-B22789CDA47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67F6E29-0488-9F03-ACD1-86F9D829C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9C86E58-78EB-A532-2A1D-F5E9FDC18E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199" y="2350028"/>
            <a:ext cx="7673010" cy="3956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F6785C-6182-700E-D0E7-EA085F212B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7897" y="4017540"/>
            <a:ext cx="3312753" cy="2203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8052772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8D996-0441-652B-499A-A7198F302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4542E6E-186F-CE71-C0A4-DBE45F337BA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4BB119A-933B-8339-75DE-1A7267451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A6AF2F-1711-E333-FAB6-013993503CB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AEB479D-D8D2-02C7-39B6-17103ABC6DA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16.14 Close Day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1EE51FA-E45C-8B9E-A6D5-8BF5AC481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E6CBD61-1B43-77D9-4FF5-E9926D67312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48CBBB0-8163-9414-1782-B86B13C6C75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C7293C3-78EB-F52A-E15C-5D9D331CB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47831B2-50D1-5FE3-B8C0-8397D01D47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7173" y="2337317"/>
            <a:ext cx="8013592" cy="3945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00E0E1-B66C-7187-72A5-A7E81B396D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5048" y="4035255"/>
            <a:ext cx="5879815" cy="1505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0447182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7759D-22DE-4A3E-2A18-BD61DA4AF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F69AACB-057F-77B0-C889-00B1D2B2864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2D4D423-BD9E-BEC5-9EC1-B16FC56F4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4CCDF5-309C-71AA-A91E-448FF1CF66A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015B08F-03FF-4161-81C2-7B643D5305C6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16.15 Definition of a Week Depending of Closed Days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736FE88-2CF7-BD7F-1E6A-1DB5AD132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5523F6-6F53-6323-7991-8889DA8750C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17EC481-A976-4F8F-6C86-CD04E4B529F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40410C4-C119-7528-9DCD-79FE365E0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FB73F6D-16F1-E4A4-BC21-AD4852B592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3620" y="2350028"/>
            <a:ext cx="9071228" cy="3910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260B71-6206-DF5B-C647-D5A02F5750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5048" y="4379580"/>
            <a:ext cx="5531872" cy="1655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1122700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2BE5F-1F46-0FAB-3552-AF42605DA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5521FDD-780A-EBB8-90EF-455E94F545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34D9EDB-74C7-8CDA-4770-AB80E7684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28FC53-A5AC-770F-D15D-B9FDCCB77B5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7C3ED28-CA04-46E6-D8D7-82C27933ED2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16.16 Working Days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4B7706E-3EF8-6C91-3782-F5E99C515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27998A2-C0AE-05B0-2298-11D4ECEC674A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D059B3C-8BCE-1B1E-233C-D239B49AEFB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9956B20-DD53-E504-E645-15A73D47B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9542746-4957-5DCA-AAC5-37468595E1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799" y="2370255"/>
            <a:ext cx="7987748" cy="3916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BF1990-8C65-EF14-9B7C-BCD1F22837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8885" y="4071048"/>
            <a:ext cx="6362700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5634633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80218-06D4-A892-FDF6-75501F41A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4136D7E-F336-26DC-0A84-A8D596CEBB2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63B7EBD-4E31-459D-4CDF-65AAD91A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5670A5-955B-C624-836D-E88032A65DC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05025F1-6B73-B6B8-65DA-FD13388BD39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16.17 Simplified Task Succession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DC1447D-3D46-1E23-DD59-46CF2C8DB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00DB96-106B-166C-8569-6981AC2A4AD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718A9C2-7ADB-D2FA-8194-47BB0304E8A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B59E4CE-1B2C-FA64-6593-453BA4737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C661655-70F8-A20B-E133-ABC4973971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2531" y="2304220"/>
            <a:ext cx="8097078" cy="4012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98BFA0-E546-FAF8-2AA9-11D891C303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6135" y="4033334"/>
            <a:ext cx="5562600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0650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94BAD-4DA4-E2E7-10B8-9170F6E85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8751439-CF24-1399-B5E4-E529D904DDA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221E5E1-1CA9-DFAE-8D5F-A3C9CF290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5895AE-1B66-5E8C-ECFE-3BD3446D612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47367B51-2CF4-6883-BB21-46B359E7FBD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16.18 Working with Resources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F9E343E-2407-A2F0-7E93-577C6FAF0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2147B0C-2D17-1A89-D4B4-9549FAEB2D8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7FE9EFC-DB72-2D06-C235-490E4173165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74D73B7-BEB6-D838-817F-9DE80FAC5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5CD7BFF-A462-92FF-A76D-6E1CA19A3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4014" y="2477059"/>
            <a:ext cx="9404167" cy="3666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F8F213-4B0D-A377-0F42-26836F5205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7360" y="1706976"/>
            <a:ext cx="33051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8249946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C4942-075B-188C-D8E7-D1D8BB3E2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FEA7900-5E3D-12A8-EF25-CBE5AE6EA1F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E25BD9E-84A6-299B-EAC8-2D30D4A37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F0EB10-BAAE-7854-B036-F56D6F979AA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0FD37CD-469F-7666-3380-72826932CCD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16.19 Hide Resources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3DC3F3-E458-1F7E-0422-5AB4BA8F6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6D19D5-41B4-12E2-D1C6-641704237CB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B38131B-F4F6-9281-C8C7-206A53B27DE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D21F340-BBF8-A766-3513-15AD3C436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9FC8ED3-5E37-CEAD-9052-934E3113F1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339" y="2350028"/>
            <a:ext cx="9414842" cy="3634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CCCBA7-B4B2-6DD6-DC21-3908F15D4A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1604" y="1984070"/>
            <a:ext cx="2184646" cy="2286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88B687-DED2-342E-824A-3DF6A2BC1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6294" y="4932320"/>
            <a:ext cx="2528420" cy="1059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719851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1294C-C5BC-E886-B6DC-302443335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CBC51B0-BAB8-1BF8-3BE7-D330082234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AB360D7-6ACC-EB58-B88C-13C854A10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195648-971A-8C8F-6031-6FC2219E218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E184C4B-5BB0-0638-12BF-BC737F1F0FA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16.20 Horizontal Separator &amp; 16.21 Vertical Separator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03725B-E241-8F60-22B3-A9470E9AD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310885F-117B-6832-AA9C-E9C548662765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5809813-FDBF-7BEE-364E-3D7F227531F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CAECA89-1830-1270-5F16-7FDBA03BC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E4EC20A-0019-FE92-803D-55757C1B72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4296" y="2360711"/>
            <a:ext cx="8948791" cy="4278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DFEBC8-8F9F-CAE5-1B90-174833CAF2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6252" y="4659054"/>
            <a:ext cx="4110304" cy="1405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F8CCB3-806D-AB8C-DD9F-13BBCCAA62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1283" y="5006644"/>
            <a:ext cx="4110304" cy="1152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4780290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26507-1770-40F6-1D4E-8A0FCE79C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224BDC8-F129-27A4-5D2C-B92D33CB0F0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F2DD7EA-5EB3-FF30-5EE4-39061A966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0CC8DB-91C0-E15E-E61F-11FD709D24B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C08CDF5-4909-27A7-223D-E0CDC54D914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16.22 Complex Example  &amp; 16.23 Comments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7786B0-311E-7DCA-D7A3-E3347A417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2D175AF-D325-AB23-17DE-89821C6E4E3F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ED8D6A8-A6F6-F7A0-910A-C8786760C5F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9CF00B0-3235-6F5A-72A4-DCD2666B0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6FC80F5-749A-DB11-3256-0ED4A7773F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7038" y="2350028"/>
            <a:ext cx="8630292" cy="4221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612EFE-A876-6C52-D231-A89AE1759F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5577" y="4793560"/>
            <a:ext cx="5329533" cy="1696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4598523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4A090-7BAA-D3EC-9A5F-959938126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F940DB0-8605-8CC3-02DB-4F3610552D1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0EC18DD-6403-0474-A010-B5247E110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0ED86D-4AC1-8649-FC72-5C51F277E3D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AAB0828-D9C9-97B0-432D-A882BBE14A2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16.24 Using Style – Part 1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F32104-888F-F42B-4DC2-BAA621BCF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199D9E0-DC20-6E0F-E250-E5461DCB9CB7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1D36393-902E-69A9-3B64-1A0C048504F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987A515-6F59-E945-6DD3-5CAF393F3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7FA6973-3E12-A479-8E91-87ACD97410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159" y="2337336"/>
            <a:ext cx="9058382" cy="4463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17C460-63AD-D222-3532-8FEFAAF0E4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0038" y="4743092"/>
            <a:ext cx="3909157" cy="1986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5871389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82B1D-5E5A-DC08-9F79-87D9F23C2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14AA9C1-DD65-168C-F177-982A4A8FA20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CB41B89-C528-42D5-C44D-C881EBD38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F51F81-6D94-6991-B64E-3088F122AF7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FCF7142-0E93-D551-DEA9-0491AB1C957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16.24 Using Style – Part 2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D3B4ED6-2198-DB87-9118-0AF799AAA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2AA328F-8B4B-973A-8FB9-5DDBE10FBC4C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0CDCBCA-FDCE-0E99-5156-54CFB92C77A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42E882D-D42F-89CE-0219-64F40F273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6B261A1-0CEB-7DC7-14B5-579B415347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159" y="2337336"/>
            <a:ext cx="9058382" cy="4463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28282A-6844-7E52-F7D4-1B1733D4AD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5840" y="4791391"/>
            <a:ext cx="4551452" cy="1938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0041270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B34F1-311E-B969-28BC-CF4F8CF91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941F88D-F3A6-EBE3-41C5-979EC6EBE82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46208F8-AD59-5457-E643-D34A258F6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3F13BA-78F2-7F2E-A0F6-F7150865065D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0EBEFC9-50F9-AA3A-81E0-2ECCD6820906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16.24 Using Style – Part 3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E8E681-863F-4CFB-7324-C06C006BA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3808F62-AE97-1C8B-91D3-1D8AE16D8F81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2FBD01F-70B7-328E-F73E-8B30F5E91E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C879705-ECCC-4A93-72DF-3D5F4677E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69AA4CF-FA12-9E4E-221C-962D27339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159" y="2337336"/>
            <a:ext cx="9058382" cy="4463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3CC80C-92D4-D818-80BA-D9BEED3EA7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4337" y="4851023"/>
            <a:ext cx="3874213" cy="1878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2227273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22B88-657C-FA17-5BD5-F720E4DFC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369B767-F573-F1DF-A1DE-945BE621E4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2F9884E-99A5-6569-29F3-E3633FDA2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2CDD55-DB93-063A-69A1-A0987DAE9DC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F9589C2-8C20-D4F2-7BA5-B8168A0D3D5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16.25 Add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76250DC-D018-256C-F795-8F07E7B63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23517D3-AD1B-7308-FB60-FF49E3265EBA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BB0B8CF-4E84-B12E-88B8-3C13DBDD030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619B77A-C945-17EB-69D3-5066D898C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53307BA-0C3D-7E41-884E-4BCA179031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159" y="2369343"/>
            <a:ext cx="9058382" cy="4386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BA1DE5-425C-B900-6128-010D0DC359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2110" y="5427908"/>
            <a:ext cx="2731570" cy="1190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17432D-4D05-FF69-CE74-4763BA0FFF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0979" y="4820573"/>
            <a:ext cx="2313601" cy="1835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3342231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914A1-B453-246A-23D6-5F1220DA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72AC074-B292-F171-1922-1FBD7618921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7F04C1E-2B2A-F0F1-0EAB-411EED8A2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9B196E-F799-C9BD-3A84-8FA32720D1F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0EF3E24-46C1-6634-0302-6E5F61AD947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16.26 Pause Tasks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DA9354C-F0CA-1CE6-41C8-F1CDCCA52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FE24A60-0408-1B27-A228-72644B5C853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3F219D0-F0AD-B7BC-E851-2AC042F86D7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5865BB4-11AC-EE9E-0376-799489194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5E6DE10-DF87-F4A3-1292-645D1D0EBD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332" y="2355462"/>
            <a:ext cx="9282158" cy="4373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6BC7C3-AFCC-6CA9-C862-61A36BFB6A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7774" y="4915723"/>
            <a:ext cx="8048999" cy="1377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72904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2D0A8-3B3D-3F9B-842C-4A7BFA392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98963D7-BEC4-8750-BBC6-24B035B548C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A67010F-71F4-7434-3187-7E4F403E6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05FC99-01FC-7E7B-1034-F313F2B5EE0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2E56E3BC-5005-2FE3-6929-CD33045909B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16.27 Change Line Color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139B539-CEF7-E06B-2CD8-DC65C242F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E075864-5960-1A45-512C-D8B93811EC6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26BDA1E-06AA-8420-1CB1-75CECD907FD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D49469E-6EAC-1E41-AC2E-143A12B6C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1FF7A10-EDC1-6D82-BE41-FCCB02D480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640" y="2277548"/>
            <a:ext cx="9409420" cy="4451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69397F-D70A-6360-A47A-F621083AC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6595" y="4642934"/>
            <a:ext cx="4086225" cy="1638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9287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1CB0E-4E84-8275-DD7D-B66D75FAC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D99C626-F182-0879-FDF2-3D248536F9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62CC453-7B5A-2889-44B4-777D84BFA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3EB6DF-3D6E-F134-2025-F70ED1BBF43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C9EA8FE-7413-9DA0-B4D0-0AE97076FBF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16.28 Tasks or Milestones on the Same Line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8180FC1-D8F8-B060-1145-2F0E0DED4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55B5BFE-43FC-2288-4E44-EA2F9C2F0320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D83572F-1AEF-BDBC-2706-8876A891FD9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C9E53B1-0426-D9E2-EC38-19BE6CB3E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AD2DE56-8878-87FC-BEDE-F0EC5CDEEB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787" y="2520975"/>
            <a:ext cx="9415125" cy="4096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7EC990-70DB-90F9-5B23-EEEC92117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787" y="5130393"/>
            <a:ext cx="7915275" cy="1076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8932176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35E29-5A81-46A2-BF0E-1649BC0B0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45E8D78-1BF6-3737-5005-AD6E79A7017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1EEB1E9-7E07-7519-81BE-66F1F0EFA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998F1E-85CF-BE59-D497-33EDDC0AB7D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FC38E74-FCB1-A593-831C-86EB1F37D71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16.29 Highlight Today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C793C16-74BD-D590-C03F-4B52ED3CD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57CA747-2FD7-F38B-50C2-F8A040B0547E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2B2A7AE-1486-6EA5-D8BC-3C8638A8492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6511450-2143-8BD1-45D6-13E0C6AC0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F2B0BC3-EE36-F728-6AB2-49FBD8F569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1664" y="2528748"/>
            <a:ext cx="9415125" cy="4080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6FF293-BB3E-C842-A1B8-39B7DD395B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5696" y="5130247"/>
            <a:ext cx="6058703" cy="1223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3319372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6566A-0004-2DB2-729B-C67DBD550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5D3ED38-34E7-DC04-8180-6CF406F0A3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CC3A125-9A79-B64F-0125-0180A8B61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672A90-85AA-3B2A-6521-29C3400B299D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EE97C4E-A0A9-CB3F-C083-684C8DA534A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16.30 Task between </a:t>
            </a:r>
            <a:r>
              <a:rPr lang="en-US" altLang="zh-CN" sz="4000" dirty="0"/>
              <a:t>Two Milestones &amp; 16.31 Grammar and Verbal Form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40921E0-A932-8EBD-4D12-D1264EFB2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700F175-E549-6B1A-7557-D3BC4DF0270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6BA99E5-5043-A749-8A96-7F93A1084D6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5F9EB19-7FA3-9E27-5943-008D81A6E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8E09CAC-8856-D6DB-7549-2D7F9289E4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2594" y="2341161"/>
            <a:ext cx="8498979" cy="45014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3B68C0-346D-A864-8916-1D3E36E7E2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4973" y="5087794"/>
            <a:ext cx="2586793" cy="1477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5135183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D93A4-5D80-FA79-753C-9E69BD356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1B31AB4-950C-5C6F-F457-65DE821D072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D29FADF-AB52-F110-E29A-36CDD27C5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8CD93E-4662-45E5-FC44-D571404DB960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CF74082-7274-0556-DCB5-AD3445779B91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16.32 Add Title, Header, Footer, Caption or Legend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5F9F1B4-5615-0B5B-13DE-0E6D5A0D7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3B0D30A-D269-F8C5-F0F2-301C1580BB3E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CEA17D8-C90C-A09F-72D6-E02F2E04208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064D564-C9A5-AF28-C193-9B4E80BF5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5486DCC-294F-ACC5-23BD-43C852C062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1350" y="2350028"/>
            <a:ext cx="8471594" cy="4307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40ED09-6048-2A07-83E3-5F327822E2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9564" y="4370922"/>
            <a:ext cx="2387136" cy="2182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5915056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BA9FE-C916-43C5-0C24-3007FE4EB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420AE79-89F8-2062-E1CB-9017461E21B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A155BC2-EB9C-711C-7D00-E7B70D196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4FD991-C411-E138-D1E9-0FC712054BF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289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3CE34C7-E41E-A8AF-0486-0DE64B9D9FA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16.33 Removing Foot Boxes (example for all scale)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0152CD2-9D82-DD76-D433-74F94D48F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7B2FFC4-3392-1FE8-38D1-6D0769365E84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02E4B89-C7B8-D201-80C0-F1760CBA67A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1B8E90D-D9BB-FEC6-C735-D2A4AC3FE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D28E62B-7997-E332-09FF-DFAF51BB80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5393" y="2399549"/>
            <a:ext cx="8626867" cy="4384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D845FC-1933-22EE-700B-8FE09BE7EB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5138" y="5186037"/>
            <a:ext cx="3162300" cy="1104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1437717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B874F-AB3D-33BB-6964-CE1A08A84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EE8ADE1-474A-6AE2-15D8-5C92F803209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F66F1D8-6FCA-E5AA-52E6-DEEDCE1CF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A8FA57-FAAC-6D17-9F58-44C4B79390D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0376219-959A-7C44-2CE3-F939AF784B0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16.34 Language of the Calendar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01AADAA-F370-AF58-8C16-835846C1E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AB96886-E948-3AB1-C018-218E3B323DCE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AE9F1DF-F6C6-633E-4FA6-5611870AD61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69BF6C5-DD3B-5147-2654-C96E07ED0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0EBE825-D3A9-5B2F-DB23-8BB5C4FCF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5394" y="2350028"/>
            <a:ext cx="8167956" cy="4437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93B42D-639E-2DC2-6F4B-97616C577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8004" y="4943407"/>
            <a:ext cx="6864314" cy="1037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1623530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8F784-8E43-2156-2C30-7E581FF32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5D658BE-DA2C-8DD2-E81A-6EFC592C8D6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36005E6-7561-7568-6549-5B87394E8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80C754-AC95-B0DC-C534-0AB77B62B24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F71D55C-0B0B-33B8-4FAF-C598ECF4B0A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16.35 Delete Tasks or Milestones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D86C2B6-54BF-1109-554E-B8AE71874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E8E94C2-FF3B-6ECA-F2E6-4E2604D83581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B46511A-C4E3-EA27-57D6-58FC6207FE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085059B-0FC8-3C50-1EC3-360DE1BCE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D94F65C-0988-9ED0-4D34-21FA0B614C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7038" y="2333143"/>
            <a:ext cx="8620018" cy="4397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0DF449-B3AE-6C64-0712-B5FB61227C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5933" y="4869110"/>
            <a:ext cx="5238750" cy="191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6485721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3B84F-96DA-42A3-89DD-DEC8F1341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51F6BBC-1E1E-A057-7619-DDF6DC7D792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09FC586-7303-2CAB-E61A-8ACC1B081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2C0410-6987-274E-33FC-1ECE006C157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BEC22F7-1F6F-3245-BDA1-AE7FED0CC70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16.36 Start a Project, a Task or a Milestone a Number of Days Before or After Today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21036B8-60B5-C9F1-5027-B79E3D6C6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C675FD-BC4A-5DC7-D93E-C317ED1F134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327BE55-D6C5-EB3B-9DCA-5E52EBA221F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5ACE321-0165-DDD0-7396-F47860CE9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D27EF2D-4589-D011-0B0D-69228CBFD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4135" y="2350028"/>
            <a:ext cx="8190309" cy="445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4CAECA-8B08-D307-9340-AEA190B487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671" y="4860976"/>
            <a:ext cx="3853397" cy="1717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3884325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E3E21-521A-63B7-ED08-D435A2837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9B64691-E4DD-EF4D-B268-FC344FB364A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F2F7AD0-CFC5-9042-4B75-7DB114929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C76F3A-57BA-D081-A3F5-70E52E7EC6C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294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A38BF48-C0F2-BC59-EC6B-31C20DFE15D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16.37 </a:t>
            </a:r>
            <a:r>
              <a:rPr lang="en-US" altLang="zh-CN" sz="4000" dirty="0"/>
              <a:t>Change Label Position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934A02D-21FB-4A4B-CE7A-95DC05F65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7BE209E-BCB0-3D70-2F5D-12938C6A4A9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11B1CD1-93A6-B432-D268-44DAEEE975E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D0DDD87-EB98-A1A1-BA42-9B03F166F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97D132F-D684-9599-9CCE-36B9CD275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7861" y="2371836"/>
            <a:ext cx="8691937" cy="4428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CF6C68-DADE-D44D-0297-52F9CE239C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1338" y="1852268"/>
            <a:ext cx="3459085" cy="2457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3952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4502" y="4536917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6695" y="4209954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9926" y="3424428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0803" y="3424428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1825" y="4710146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3455" y="4310253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0393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8036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95046</TotalTime>
  <Words>6890</Words>
  <Application>Microsoft Office PowerPoint</Application>
  <PresentationFormat>Widescreen</PresentationFormat>
  <Paragraphs>2112</Paragraphs>
  <Slides>298</Slides>
  <Notes>296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298</vt:i4>
      </vt:variant>
    </vt:vector>
  </HeadingPairs>
  <TitlesOfParts>
    <vt:vector size="302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Xiaoqi Zhao</cp:lastModifiedBy>
  <cp:revision>401</cp:revision>
  <dcterms:created xsi:type="dcterms:W3CDTF">2024-05-25T18:34:36Z</dcterms:created>
  <dcterms:modified xsi:type="dcterms:W3CDTF">2024-11-04T15:37:00Z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